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2" r:id="rId3"/>
    <p:sldId id="258" r:id="rId4"/>
    <p:sldId id="257" r:id="rId5"/>
    <p:sldId id="259" r:id="rId6"/>
    <p:sldId id="260" r:id="rId7"/>
    <p:sldId id="266" r:id="rId8"/>
    <p:sldId id="265" r:id="rId9"/>
    <p:sldId id="261" r:id="rId10"/>
    <p:sldId id="264" r:id="rId1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0A756A-BC06-47A2-9D33-980DA4A8F03B}" v="3" dt="2023-10-13T17:32:42.769"/>
    <p1510:client id="{08CF3BAC-9430-4875-BC10-3F23B26C68BF}" v="4" dt="2023-09-28T08:51:40.862"/>
    <p1510:client id="{095A66EC-7E71-41BA-8AF5-FF33F0967B76}" v="153" dt="2023-10-07T06:44:59.253"/>
    <p1510:client id="{147A7F0E-B5B0-44DF-A34C-E107D07AB55A}" v="468" dt="2023-10-03T10:33:57.053"/>
    <p1510:client id="{15E57D3B-39E9-4CC2-A5AA-8EF766618113}" v="454" dt="2023-10-02T11:26:59.380"/>
    <p1510:client id="{1F6CC743-E348-43DA-A0CC-A712DE66C860}" v="3" dt="2023-10-18T06:46:46.831"/>
    <p1510:client id="{2375D307-85C7-4454-9EBC-2BC01D58F52F}" v="480" dt="2023-10-05T10:35:13.144"/>
    <p1510:client id="{4C9E8F1E-5C4E-4324-9A70-1B183747701F}" v="53" dt="2023-10-09T08:10:23.387"/>
    <p1510:client id="{709F73AC-8F7F-4D95-8168-A4A1BF777644}" v="1" dt="2023-09-28T08:20:36.702"/>
    <p1510:client id="{7A9281C0-C472-43D1-B893-8FEEE73096EA}" v="8" dt="2023-10-02T09:06:18.053"/>
    <p1510:client id="{7C0C0DAF-3EF4-4689-99EF-F00EC11B5215}" v="3" dt="2023-09-29T10:51:55.167"/>
    <p1510:client id="{8F964C92-BFA9-4D32-B0E1-3018A51A74C6}" v="165" dt="2023-09-26T08:29:04.464"/>
    <p1510:client id="{9DFBB85E-B848-441F-9ECE-7C8C96911141}" v="9" dt="2023-10-05T08:22:13.510"/>
    <p1510:client id="{A12FFB9A-DA60-4781-9729-533F9B7319D5}" v="99" dt="2023-09-29T09:16:27.956"/>
    <p1510:client id="{AF5CFBDE-6161-4E88-92A9-24A70B19012D}" v="96" dt="2023-10-05T08:11:25.560"/>
    <p1510:client id="{E737265D-832A-4936-B107-D6A3ED24C424}" v="128" dt="2023-10-05T10:46:03.4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Sofra" userId="7e88c32ed149481d" providerId="Windows Live" clId="Web-{7C0C0DAF-3EF4-4689-99EF-F00EC11B5215}"/>
    <pc:docChg chg="modSld">
      <pc:chgData name="Maria Sofra" userId="7e88c32ed149481d" providerId="Windows Live" clId="Web-{7C0C0DAF-3EF4-4689-99EF-F00EC11B5215}" dt="2023-09-29T10:52:04.089" v="4"/>
      <pc:docMkLst>
        <pc:docMk/>
      </pc:docMkLst>
      <pc:sldChg chg="addSp delSp modSp modNotes">
        <pc:chgData name="Maria Sofra" userId="7e88c32ed149481d" providerId="Windows Live" clId="Web-{7C0C0DAF-3EF4-4689-99EF-F00EC11B5215}" dt="2023-09-29T10:52:04.089" v="4"/>
        <pc:sldMkLst>
          <pc:docMk/>
          <pc:sldMk cId="1601276279" sldId="257"/>
        </pc:sldMkLst>
        <pc:spChg chg="add del mod">
          <ac:chgData name="Maria Sofra" userId="7e88c32ed149481d" providerId="Windows Live" clId="Web-{7C0C0DAF-3EF4-4689-99EF-F00EC11B5215}" dt="2023-09-29T10:51:55.167" v="3"/>
          <ac:spMkLst>
            <pc:docMk/>
            <pc:sldMk cId="1601276279" sldId="257"/>
            <ac:spMk id="4" creationId="{03411D84-DE1D-1AE2-478E-F5E7FB0CA562}"/>
          </ac:spMkLst>
        </pc:spChg>
      </pc:sldChg>
    </pc:docChg>
  </pc:docChgLst>
  <pc:docChgLst>
    <pc:chgData name="Maria Sofra" userId="7e88c32ed149481d" providerId="Windows Live" clId="Web-{709F73AC-8F7F-4D95-8168-A4A1BF777644}"/>
    <pc:docChg chg="addSld">
      <pc:chgData name="Maria Sofra" userId="7e88c32ed149481d" providerId="Windows Live" clId="Web-{709F73AC-8F7F-4D95-8168-A4A1BF777644}" dt="2023-09-28T08:20:36.702" v="0"/>
      <pc:docMkLst>
        <pc:docMk/>
      </pc:docMkLst>
      <pc:sldChg chg="new">
        <pc:chgData name="Maria Sofra" userId="7e88c32ed149481d" providerId="Windows Live" clId="Web-{709F73AC-8F7F-4D95-8168-A4A1BF777644}" dt="2023-09-28T08:20:36.702" v="0"/>
        <pc:sldMkLst>
          <pc:docMk/>
          <pc:sldMk cId="3070582501" sldId="261"/>
        </pc:sldMkLst>
      </pc:sldChg>
    </pc:docChg>
  </pc:docChgLst>
  <pc:docChgLst>
    <pc:chgData name="Maria Sofra" userId="7e88c32ed149481d" providerId="Windows Live" clId="Web-{147A7F0E-B5B0-44DF-A34C-E107D07AB55A}"/>
    <pc:docChg chg="modSld">
      <pc:chgData name="Maria Sofra" userId="7e88c32ed149481d" providerId="Windows Live" clId="Web-{147A7F0E-B5B0-44DF-A34C-E107D07AB55A}" dt="2023-10-03T10:33:57.053" v="322" actId="20577"/>
      <pc:docMkLst>
        <pc:docMk/>
      </pc:docMkLst>
      <pc:sldChg chg="modSp">
        <pc:chgData name="Maria Sofra" userId="7e88c32ed149481d" providerId="Windows Live" clId="Web-{147A7F0E-B5B0-44DF-A34C-E107D07AB55A}" dt="2023-10-03T10:32:47.284" v="312" actId="20577"/>
        <pc:sldMkLst>
          <pc:docMk/>
          <pc:sldMk cId="2325122232" sldId="256"/>
        </pc:sldMkLst>
        <pc:spChg chg="mod">
          <ac:chgData name="Maria Sofra" userId="7e88c32ed149481d" providerId="Windows Live" clId="Web-{147A7F0E-B5B0-44DF-A34C-E107D07AB55A}" dt="2023-10-03T10:32:47.284" v="312" actId="20577"/>
          <ac:spMkLst>
            <pc:docMk/>
            <pc:sldMk cId="2325122232" sldId="256"/>
            <ac:spMk id="3" creationId="{00000000-0000-0000-0000-000000000000}"/>
          </ac:spMkLst>
        </pc:spChg>
      </pc:sldChg>
      <pc:sldChg chg="addSp modSp addAnim delAnim">
        <pc:chgData name="Maria Sofra" userId="7e88c32ed149481d" providerId="Windows Live" clId="Web-{147A7F0E-B5B0-44DF-A34C-E107D07AB55A}" dt="2023-10-03T09:21:26.791" v="310" actId="1076"/>
        <pc:sldMkLst>
          <pc:docMk/>
          <pc:sldMk cId="2988705634" sldId="258"/>
        </pc:sldMkLst>
        <pc:spChg chg="mod">
          <ac:chgData name="Maria Sofra" userId="7e88c32ed149481d" providerId="Windows Live" clId="Web-{147A7F0E-B5B0-44DF-A34C-E107D07AB55A}" dt="2023-10-03T08:59:12.456" v="301" actId="1076"/>
          <ac:spMkLst>
            <pc:docMk/>
            <pc:sldMk cId="2988705634" sldId="258"/>
            <ac:spMk id="2" creationId="{EFFFD628-EB75-6A1E-95EC-F402A7C469D2}"/>
          </ac:spMkLst>
        </pc:spChg>
        <pc:spChg chg="add mod">
          <ac:chgData name="Maria Sofra" userId="7e88c32ed149481d" providerId="Windows Live" clId="Web-{147A7F0E-B5B0-44DF-A34C-E107D07AB55A}" dt="2023-10-03T09:00:44.631" v="309" actId="20577"/>
          <ac:spMkLst>
            <pc:docMk/>
            <pc:sldMk cId="2988705634" sldId="258"/>
            <ac:spMk id="3" creationId="{C7D57F0C-8512-49C8-172C-8592D2E478FB}"/>
          </ac:spMkLst>
        </pc:spChg>
        <pc:spChg chg="mod">
          <ac:chgData name="Maria Sofra" userId="7e88c32ed149481d" providerId="Windows Live" clId="Web-{147A7F0E-B5B0-44DF-A34C-E107D07AB55A}" dt="2023-10-03T08:58:44.690" v="296" actId="20577"/>
          <ac:spMkLst>
            <pc:docMk/>
            <pc:sldMk cId="2988705634" sldId="258"/>
            <ac:spMk id="9" creationId="{ED3F220F-9D53-BE1C-06F5-B5A2A402AC18}"/>
          </ac:spMkLst>
        </pc:spChg>
        <pc:picChg chg="mod">
          <ac:chgData name="Maria Sofra" userId="7e88c32ed149481d" providerId="Windows Live" clId="Web-{147A7F0E-B5B0-44DF-A34C-E107D07AB55A}" dt="2023-10-03T09:21:26.791" v="310" actId="1076"/>
          <ac:picMkLst>
            <pc:docMk/>
            <pc:sldMk cId="2988705634" sldId="258"/>
            <ac:picMk id="6" creationId="{DDB9777B-D709-1EB8-094C-0C65FB3DC494}"/>
          </ac:picMkLst>
        </pc:picChg>
      </pc:sldChg>
      <pc:sldChg chg="modSp">
        <pc:chgData name="Maria Sofra" userId="7e88c32ed149481d" providerId="Windows Live" clId="Web-{147A7F0E-B5B0-44DF-A34C-E107D07AB55A}" dt="2023-10-03T10:33:57.053" v="322" actId="20577"/>
        <pc:sldMkLst>
          <pc:docMk/>
          <pc:sldMk cId="823256099" sldId="260"/>
        </pc:sldMkLst>
        <pc:spChg chg="mod">
          <ac:chgData name="Maria Sofra" userId="7e88c32ed149481d" providerId="Windows Live" clId="Web-{147A7F0E-B5B0-44DF-A34C-E107D07AB55A}" dt="2023-10-03T10:33:57.053" v="322" actId="20577"/>
          <ac:spMkLst>
            <pc:docMk/>
            <pc:sldMk cId="823256099" sldId="260"/>
            <ac:spMk id="3" creationId="{26C15946-BD00-2A85-5D3D-C9A13F231424}"/>
          </ac:spMkLst>
        </pc:spChg>
      </pc:sldChg>
      <pc:sldChg chg="modSp">
        <pc:chgData name="Maria Sofra" userId="7e88c32ed149481d" providerId="Windows Live" clId="Web-{147A7F0E-B5B0-44DF-A34C-E107D07AB55A}" dt="2023-10-03T07:46:14.826" v="1" actId="20577"/>
        <pc:sldMkLst>
          <pc:docMk/>
          <pc:sldMk cId="125266702" sldId="264"/>
        </pc:sldMkLst>
        <pc:spChg chg="mod">
          <ac:chgData name="Maria Sofra" userId="7e88c32ed149481d" providerId="Windows Live" clId="Web-{147A7F0E-B5B0-44DF-A34C-E107D07AB55A}" dt="2023-10-03T07:46:14.826" v="1" actId="20577"/>
          <ac:spMkLst>
            <pc:docMk/>
            <pc:sldMk cId="125266702" sldId="264"/>
            <ac:spMk id="2" creationId="{B411FCF7-25DD-DC2A-8F10-B444C1358AC0}"/>
          </ac:spMkLst>
        </pc:spChg>
      </pc:sldChg>
    </pc:docChg>
  </pc:docChgLst>
  <pc:docChgLst>
    <pc:chgData name="Maria Sofra" userId="7e88c32ed149481d" providerId="Windows Live" clId="Web-{020A756A-BC06-47A2-9D33-980DA4A8F03B}"/>
    <pc:docChg chg="modSld">
      <pc:chgData name="Maria Sofra" userId="7e88c32ed149481d" providerId="Windows Live" clId="Web-{020A756A-BC06-47A2-9D33-980DA4A8F03B}" dt="2023-10-13T17:32:42.769" v="2"/>
      <pc:docMkLst>
        <pc:docMk/>
      </pc:docMkLst>
      <pc:sldChg chg="modSp addAnim modAnim">
        <pc:chgData name="Maria Sofra" userId="7e88c32ed149481d" providerId="Windows Live" clId="Web-{020A756A-BC06-47A2-9D33-980DA4A8F03B}" dt="2023-10-13T17:32:42.769" v="2"/>
        <pc:sldMkLst>
          <pc:docMk/>
          <pc:sldMk cId="2988705634" sldId="258"/>
        </pc:sldMkLst>
        <pc:picChg chg="mod">
          <ac:chgData name="Maria Sofra" userId="7e88c32ed149481d" providerId="Windows Live" clId="Web-{020A756A-BC06-47A2-9D33-980DA4A8F03B}" dt="2023-10-13T17:31:39.170" v="0" actId="1076"/>
          <ac:picMkLst>
            <pc:docMk/>
            <pc:sldMk cId="2988705634" sldId="258"/>
            <ac:picMk id="6" creationId="{DDB9777B-D709-1EB8-094C-0C65FB3DC494}"/>
          </ac:picMkLst>
        </pc:picChg>
      </pc:sldChg>
    </pc:docChg>
  </pc:docChgLst>
  <pc:docChgLst>
    <pc:chgData name="Maria Sofra" userId="7e88c32ed149481d" providerId="Windows Live" clId="Web-{E737265D-832A-4936-B107-D6A3ED24C424}"/>
    <pc:docChg chg="modSld">
      <pc:chgData name="Maria Sofra" userId="7e88c32ed149481d" providerId="Windows Live" clId="Web-{E737265D-832A-4936-B107-D6A3ED24C424}" dt="2023-10-05T10:46:03.487" v="130" actId="1076"/>
      <pc:docMkLst>
        <pc:docMk/>
      </pc:docMkLst>
      <pc:sldChg chg="addSp delSp modSp">
        <pc:chgData name="Maria Sofra" userId="7e88c32ed149481d" providerId="Windows Live" clId="Web-{E737265D-832A-4936-B107-D6A3ED24C424}" dt="2023-10-05T10:46:03.487" v="130" actId="1076"/>
        <pc:sldMkLst>
          <pc:docMk/>
          <pc:sldMk cId="823256099" sldId="260"/>
        </pc:sldMkLst>
        <pc:spChg chg="mod">
          <ac:chgData name="Maria Sofra" userId="7e88c32ed149481d" providerId="Windows Live" clId="Web-{E737265D-832A-4936-B107-D6A3ED24C424}" dt="2023-10-05T10:44:31.360" v="94" actId="14100"/>
          <ac:spMkLst>
            <pc:docMk/>
            <pc:sldMk cId="823256099" sldId="260"/>
            <ac:spMk id="2" creationId="{FAE9FD81-54D3-3BFF-51B3-3B2B65A737F8}"/>
          </ac:spMkLst>
        </pc:spChg>
        <pc:spChg chg="mod ord">
          <ac:chgData name="Maria Sofra" userId="7e88c32ed149481d" providerId="Windows Live" clId="Web-{E737265D-832A-4936-B107-D6A3ED24C424}" dt="2023-10-05T10:44:46.704" v="96" actId="20577"/>
          <ac:spMkLst>
            <pc:docMk/>
            <pc:sldMk cId="823256099" sldId="260"/>
            <ac:spMk id="3" creationId="{26C15946-BD00-2A85-5D3D-C9A13F231424}"/>
          </ac:spMkLst>
        </pc:spChg>
        <pc:spChg chg="add mod">
          <ac:chgData name="Maria Sofra" userId="7e88c32ed149481d" providerId="Windows Live" clId="Web-{E737265D-832A-4936-B107-D6A3ED24C424}" dt="2023-10-05T10:45:39.752" v="115" actId="20577"/>
          <ac:spMkLst>
            <pc:docMk/>
            <pc:sldMk cId="823256099" sldId="260"/>
            <ac:spMk id="5" creationId="{E57C3356-A549-8296-229A-F4B9E4BE4CDF}"/>
          </ac:spMkLst>
        </pc:spChg>
        <pc:spChg chg="add mod">
          <ac:chgData name="Maria Sofra" userId="7e88c32ed149481d" providerId="Windows Live" clId="Web-{E737265D-832A-4936-B107-D6A3ED24C424}" dt="2023-10-05T10:45:48.174" v="124" actId="1076"/>
          <ac:spMkLst>
            <pc:docMk/>
            <pc:sldMk cId="823256099" sldId="260"/>
            <ac:spMk id="6" creationId="{12EA44F9-978D-3406-18D8-210682936969}"/>
          </ac:spMkLst>
        </pc:spChg>
        <pc:spChg chg="add mod">
          <ac:chgData name="Maria Sofra" userId="7e88c32ed149481d" providerId="Windows Live" clId="Web-{E737265D-832A-4936-B107-D6A3ED24C424}" dt="2023-10-05T10:46:03.487" v="130" actId="1076"/>
          <ac:spMkLst>
            <pc:docMk/>
            <pc:sldMk cId="823256099" sldId="260"/>
            <ac:spMk id="7" creationId="{4A5C9C0A-B265-FB52-F994-F7DFE7DABB6F}"/>
          </ac:spMkLst>
        </pc:spChg>
        <pc:spChg chg="add del">
          <ac:chgData name="Maria Sofra" userId="7e88c32ed149481d" providerId="Windows Live" clId="Web-{E737265D-832A-4936-B107-D6A3ED24C424}" dt="2023-10-05T10:38:15.727" v="11"/>
          <ac:spMkLst>
            <pc:docMk/>
            <pc:sldMk cId="823256099" sldId="260"/>
            <ac:spMk id="100" creationId="{5BA49487-3FDB-4FB7-9D50-2B4F9454DA91}"/>
          </ac:spMkLst>
        </pc:spChg>
        <pc:spChg chg="add del">
          <ac:chgData name="Maria Sofra" userId="7e88c32ed149481d" providerId="Windows Live" clId="Web-{E737265D-832A-4936-B107-D6A3ED24C424}" dt="2023-10-05T10:38:15.727" v="11"/>
          <ac:spMkLst>
            <pc:docMk/>
            <pc:sldMk cId="823256099" sldId="260"/>
            <ac:spMk id="101" creationId="{1C938212-FA12-4FF1-87C8-ACDE99D06F69}"/>
          </ac:spMkLst>
        </pc:spChg>
        <pc:spChg chg="add del">
          <ac:chgData name="Maria Sofra" userId="7e88c32ed149481d" providerId="Windows Live" clId="Web-{E737265D-832A-4936-B107-D6A3ED24C424}" dt="2023-10-05T10:38:15.727" v="11"/>
          <ac:spMkLst>
            <pc:docMk/>
            <pc:sldMk cId="823256099" sldId="260"/>
            <ac:spMk id="102" creationId="{369F152D-E540-4B48-BA11-2ADF043C6111}"/>
          </ac:spMkLst>
        </pc:spChg>
        <pc:spChg chg="add del">
          <ac:chgData name="Maria Sofra" userId="7e88c32ed149481d" providerId="Windows Live" clId="Web-{E737265D-832A-4936-B107-D6A3ED24C424}" dt="2023-10-05T10:38:15.727" v="11"/>
          <ac:spMkLst>
            <pc:docMk/>
            <pc:sldMk cId="823256099" sldId="260"/>
            <ac:spMk id="103" creationId="{0C059F7E-04C4-4C46-9B3E-E5CE267E347D}"/>
          </ac:spMkLst>
        </pc:spChg>
        <pc:spChg chg="add del">
          <ac:chgData name="Maria Sofra" userId="7e88c32ed149481d" providerId="Windows Live" clId="Web-{E737265D-832A-4936-B107-D6A3ED24C424}" dt="2023-10-05T10:38:09.962" v="8"/>
          <ac:spMkLst>
            <pc:docMk/>
            <pc:sldMk cId="823256099" sldId="260"/>
            <ac:spMk id="108" creationId="{0D7B6173-1D58-48E2-83CF-37350F315F75}"/>
          </ac:spMkLst>
        </pc:spChg>
        <pc:spChg chg="add del">
          <ac:chgData name="Maria Sofra" userId="7e88c32ed149481d" providerId="Windows Live" clId="Web-{E737265D-832A-4936-B107-D6A3ED24C424}" dt="2023-10-05T10:38:09.962" v="8"/>
          <ac:spMkLst>
            <pc:docMk/>
            <pc:sldMk cId="823256099" sldId="260"/>
            <ac:spMk id="110" creationId="{C8292F7E-869E-47EE-864B-31158A8092F6}"/>
          </ac:spMkLst>
        </pc:spChg>
        <pc:spChg chg="add del">
          <ac:chgData name="Maria Sofra" userId="7e88c32ed149481d" providerId="Windows Live" clId="Web-{E737265D-832A-4936-B107-D6A3ED24C424}" dt="2023-10-05T10:38:09.962" v="8"/>
          <ac:spMkLst>
            <pc:docMk/>
            <pc:sldMk cId="823256099" sldId="260"/>
            <ac:spMk id="114" creationId="{DE152F22-1707-453C-8C48-6B5CDD242809}"/>
          </ac:spMkLst>
        </pc:spChg>
        <pc:spChg chg="add del">
          <ac:chgData name="Maria Sofra" userId="7e88c32ed149481d" providerId="Windows Live" clId="Web-{E737265D-832A-4936-B107-D6A3ED24C424}" dt="2023-10-05T10:38:09.962" v="8"/>
          <ac:spMkLst>
            <pc:docMk/>
            <pc:sldMk cId="823256099" sldId="260"/>
            <ac:spMk id="116" creationId="{90F3EC41-E060-4D79-8F5B-1DD6A3A9D26B}"/>
          </ac:spMkLst>
        </pc:spChg>
        <pc:spChg chg="add del">
          <ac:chgData name="Maria Sofra" userId="7e88c32ed149481d" providerId="Windows Live" clId="Web-{E737265D-832A-4936-B107-D6A3ED24C424}" dt="2023-10-05T10:38:15.680" v="10"/>
          <ac:spMkLst>
            <pc:docMk/>
            <pc:sldMk cId="823256099" sldId="260"/>
            <ac:spMk id="118" creationId="{A182D396-EC2D-4435-A2E7-2BE57CF6A1E0}"/>
          </ac:spMkLst>
        </pc:spChg>
        <pc:spChg chg="add del">
          <ac:chgData name="Maria Sofra" userId="7e88c32ed149481d" providerId="Windows Live" clId="Web-{E737265D-832A-4936-B107-D6A3ED24C424}" dt="2023-10-05T10:38:15.680" v="10"/>
          <ac:spMkLst>
            <pc:docMk/>
            <pc:sldMk cId="823256099" sldId="260"/>
            <ac:spMk id="119" creationId="{85B6A842-7411-4FE2-A63A-C0643166332F}"/>
          </ac:spMkLst>
        </pc:spChg>
        <pc:spChg chg="add del">
          <ac:chgData name="Maria Sofra" userId="7e88c32ed149481d" providerId="Windows Live" clId="Web-{E737265D-832A-4936-B107-D6A3ED24C424}" dt="2023-10-05T10:38:15.680" v="10"/>
          <ac:spMkLst>
            <pc:docMk/>
            <pc:sldMk cId="823256099" sldId="260"/>
            <ac:spMk id="120" creationId="{B0E1A1AC-EF07-4431-B59B-BD97DC04858D}"/>
          </ac:spMkLst>
        </pc:spChg>
        <pc:spChg chg="add del">
          <ac:chgData name="Maria Sofra" userId="7e88c32ed149481d" providerId="Windows Live" clId="Web-{E737265D-832A-4936-B107-D6A3ED24C424}" dt="2023-10-05T10:40:40.590" v="32"/>
          <ac:spMkLst>
            <pc:docMk/>
            <pc:sldMk cId="823256099" sldId="260"/>
            <ac:spMk id="122" creationId="{0D7B6173-1D58-48E2-83CF-37350F315F75}"/>
          </ac:spMkLst>
        </pc:spChg>
        <pc:spChg chg="add del">
          <ac:chgData name="Maria Sofra" userId="7e88c32ed149481d" providerId="Windows Live" clId="Web-{E737265D-832A-4936-B107-D6A3ED24C424}" dt="2023-10-05T10:40:40.590" v="32"/>
          <ac:spMkLst>
            <pc:docMk/>
            <pc:sldMk cId="823256099" sldId="260"/>
            <ac:spMk id="123" creationId="{C8292F7E-869E-47EE-864B-31158A8092F6}"/>
          </ac:spMkLst>
        </pc:spChg>
        <pc:spChg chg="add del">
          <ac:chgData name="Maria Sofra" userId="7e88c32ed149481d" providerId="Windows Live" clId="Web-{E737265D-832A-4936-B107-D6A3ED24C424}" dt="2023-10-05T10:40:40.590" v="32"/>
          <ac:spMkLst>
            <pc:docMk/>
            <pc:sldMk cId="823256099" sldId="260"/>
            <ac:spMk id="125" creationId="{DE152F22-1707-453C-8C48-6B5CDD242809}"/>
          </ac:spMkLst>
        </pc:spChg>
        <pc:spChg chg="add del">
          <ac:chgData name="Maria Sofra" userId="7e88c32ed149481d" providerId="Windows Live" clId="Web-{E737265D-832A-4936-B107-D6A3ED24C424}" dt="2023-10-05T10:40:40.590" v="32"/>
          <ac:spMkLst>
            <pc:docMk/>
            <pc:sldMk cId="823256099" sldId="260"/>
            <ac:spMk id="126" creationId="{90F3EC41-E060-4D79-8F5B-1DD6A3A9D26B}"/>
          </ac:spMkLst>
        </pc:spChg>
        <pc:spChg chg="add del">
          <ac:chgData name="Maria Sofra" userId="7e88c32ed149481d" providerId="Windows Live" clId="Web-{E737265D-832A-4936-B107-D6A3ED24C424}" dt="2023-10-05T10:39:54.714" v="13"/>
          <ac:spMkLst>
            <pc:docMk/>
            <pc:sldMk cId="823256099" sldId="260"/>
            <ac:spMk id="131" creationId="{0D7B6173-1D58-48E2-83CF-37350F315F75}"/>
          </ac:spMkLst>
        </pc:spChg>
        <pc:spChg chg="add del">
          <ac:chgData name="Maria Sofra" userId="7e88c32ed149481d" providerId="Windows Live" clId="Web-{E737265D-832A-4936-B107-D6A3ED24C424}" dt="2023-10-05T10:39:54.714" v="13"/>
          <ac:spMkLst>
            <pc:docMk/>
            <pc:sldMk cId="823256099" sldId="260"/>
            <ac:spMk id="133" creationId="{C8292F7E-869E-47EE-864B-31158A8092F6}"/>
          </ac:spMkLst>
        </pc:spChg>
        <pc:spChg chg="add del">
          <ac:chgData name="Maria Sofra" userId="7e88c32ed149481d" providerId="Windows Live" clId="Web-{E737265D-832A-4936-B107-D6A3ED24C424}" dt="2023-10-05T10:39:54.714" v="13"/>
          <ac:spMkLst>
            <pc:docMk/>
            <pc:sldMk cId="823256099" sldId="260"/>
            <ac:spMk id="137" creationId="{DE152F22-1707-453C-8C48-6B5CDD242809}"/>
          </ac:spMkLst>
        </pc:spChg>
        <pc:spChg chg="add del">
          <ac:chgData name="Maria Sofra" userId="7e88c32ed149481d" providerId="Windows Live" clId="Web-{E737265D-832A-4936-B107-D6A3ED24C424}" dt="2023-10-05T10:39:54.714" v="13"/>
          <ac:spMkLst>
            <pc:docMk/>
            <pc:sldMk cId="823256099" sldId="260"/>
            <ac:spMk id="139" creationId="{90F3EC41-E060-4D79-8F5B-1DD6A3A9D26B}"/>
          </ac:spMkLst>
        </pc:spChg>
        <pc:spChg chg="add del">
          <ac:chgData name="Maria Sofra" userId="7e88c32ed149481d" providerId="Windows Live" clId="Web-{E737265D-832A-4936-B107-D6A3ED24C424}" dt="2023-10-05T10:39:58.698" v="15"/>
          <ac:spMkLst>
            <pc:docMk/>
            <pc:sldMk cId="823256099" sldId="260"/>
            <ac:spMk id="141" creationId="{E4935D0D-E20E-4055-B7E8-DB9A74346D5F}"/>
          </ac:spMkLst>
        </pc:spChg>
        <pc:spChg chg="add del">
          <ac:chgData name="Maria Sofra" userId="7e88c32ed149481d" providerId="Windows Live" clId="Web-{E737265D-832A-4936-B107-D6A3ED24C424}" dt="2023-10-05T10:39:58.698" v="15"/>
          <ac:spMkLst>
            <pc:docMk/>
            <pc:sldMk cId="823256099" sldId="260"/>
            <ac:spMk id="142" creationId="{16D98247-274C-4F2C-9D84-97766CA077BF}"/>
          </ac:spMkLst>
        </pc:spChg>
        <pc:spChg chg="add del">
          <ac:chgData name="Maria Sofra" userId="7e88c32ed149481d" providerId="Windows Live" clId="Web-{E737265D-832A-4936-B107-D6A3ED24C424}" dt="2023-10-05T10:40:01.089" v="17"/>
          <ac:spMkLst>
            <pc:docMk/>
            <pc:sldMk cId="823256099" sldId="260"/>
            <ac:spMk id="144" creationId="{F91C6F19-1B71-4202-AE17-47A9F93138D8}"/>
          </ac:spMkLst>
        </pc:spChg>
        <pc:spChg chg="add del">
          <ac:chgData name="Maria Sofra" userId="7e88c32ed149481d" providerId="Windows Live" clId="Web-{E737265D-832A-4936-B107-D6A3ED24C424}" dt="2023-10-05T10:40:01.089" v="17"/>
          <ac:spMkLst>
            <pc:docMk/>
            <pc:sldMk cId="823256099" sldId="260"/>
            <ac:spMk id="145" creationId="{5C09CE40-68AC-46EE-8F0D-C2E5744E4609}"/>
          </ac:spMkLst>
        </pc:spChg>
        <pc:spChg chg="add del">
          <ac:chgData name="Maria Sofra" userId="7e88c32ed149481d" providerId="Windows Live" clId="Web-{E737265D-832A-4936-B107-D6A3ED24C424}" dt="2023-10-05T10:40:01.089" v="17"/>
          <ac:spMkLst>
            <pc:docMk/>
            <pc:sldMk cId="823256099" sldId="260"/>
            <ac:spMk id="147" creationId="{E52E8AE1-28FB-4A31-A692-9153E86A8A1B}"/>
          </ac:spMkLst>
        </pc:spChg>
        <pc:spChg chg="add del">
          <ac:chgData name="Maria Sofra" userId="7e88c32ed149481d" providerId="Windows Live" clId="Web-{E737265D-832A-4936-B107-D6A3ED24C424}" dt="2023-10-05T10:40:11.339" v="19"/>
          <ac:spMkLst>
            <pc:docMk/>
            <pc:sldMk cId="823256099" sldId="260"/>
            <ac:spMk id="149" creationId="{614141FC-8189-47F8-821A-FC9A4E91E039}"/>
          </ac:spMkLst>
        </pc:spChg>
        <pc:spChg chg="add del">
          <ac:chgData name="Maria Sofra" userId="7e88c32ed149481d" providerId="Windows Live" clId="Web-{E737265D-832A-4936-B107-D6A3ED24C424}" dt="2023-10-05T10:40:11.339" v="19"/>
          <ac:spMkLst>
            <pc:docMk/>
            <pc:sldMk cId="823256099" sldId="260"/>
            <ac:spMk id="150" creationId="{C062E60F-5CD4-4268-8359-8076634680E5}"/>
          </ac:spMkLst>
        </pc:spChg>
        <pc:spChg chg="add del">
          <ac:chgData name="Maria Sofra" userId="7e88c32ed149481d" providerId="Windows Live" clId="Web-{E737265D-832A-4936-B107-D6A3ED24C424}" dt="2023-10-05T10:40:11.339" v="19"/>
          <ac:spMkLst>
            <pc:docMk/>
            <pc:sldMk cId="823256099" sldId="260"/>
            <ac:spMk id="151" creationId="{BB341EC3-1810-4D33-BA3F-E2D0AA0ECFB6}"/>
          </ac:spMkLst>
        </pc:spChg>
        <pc:spChg chg="add del">
          <ac:chgData name="Maria Sofra" userId="7e88c32ed149481d" providerId="Windows Live" clId="Web-{E737265D-832A-4936-B107-D6A3ED24C424}" dt="2023-10-05T10:40:11.339" v="19"/>
          <ac:spMkLst>
            <pc:docMk/>
            <pc:sldMk cId="823256099" sldId="260"/>
            <ac:spMk id="152" creationId="{10127CDE-2B99-47A8-BB3C-7D17519105E0}"/>
          </ac:spMkLst>
        </pc:spChg>
        <pc:spChg chg="add del">
          <ac:chgData name="Maria Sofra" userId="7e88c32ed149481d" providerId="Windows Live" clId="Web-{E737265D-832A-4936-B107-D6A3ED24C424}" dt="2023-10-05T10:40:13.824" v="21"/>
          <ac:spMkLst>
            <pc:docMk/>
            <pc:sldMk cId="823256099" sldId="260"/>
            <ac:spMk id="154" creationId="{5EBC18B6-E5C3-4AD1-97A4-E6A3477A0BB9}"/>
          </ac:spMkLst>
        </pc:spChg>
        <pc:spChg chg="add del">
          <ac:chgData name="Maria Sofra" userId="7e88c32ed149481d" providerId="Windows Live" clId="Web-{E737265D-832A-4936-B107-D6A3ED24C424}" dt="2023-10-05T10:40:13.824" v="21"/>
          <ac:spMkLst>
            <pc:docMk/>
            <pc:sldMk cId="823256099" sldId="260"/>
            <ac:spMk id="155" creationId="{136A4AB6-B72B-4CC6-ADCF-BE807B6C3D71}"/>
          </ac:spMkLst>
        </pc:spChg>
        <pc:spChg chg="add del">
          <ac:chgData name="Maria Sofra" userId="7e88c32ed149481d" providerId="Windows Live" clId="Web-{E737265D-832A-4936-B107-D6A3ED24C424}" dt="2023-10-05T10:40:13.824" v="21"/>
          <ac:spMkLst>
            <pc:docMk/>
            <pc:sldMk cId="823256099" sldId="260"/>
            <ac:spMk id="156" creationId="{B35D540D-9486-4236-952A-F72DC52D79BF}"/>
          </ac:spMkLst>
        </pc:spChg>
        <pc:spChg chg="add del">
          <ac:chgData name="Maria Sofra" userId="7e88c32ed149481d" providerId="Windows Live" clId="Web-{E737265D-832A-4936-B107-D6A3ED24C424}" dt="2023-10-05T10:40:21.183" v="23"/>
          <ac:spMkLst>
            <pc:docMk/>
            <pc:sldMk cId="823256099" sldId="260"/>
            <ac:spMk id="158" creationId="{DDF8DF4C-C40C-415A-9FAB-EA8589383C96}"/>
          </ac:spMkLst>
        </pc:spChg>
        <pc:spChg chg="add del">
          <ac:chgData name="Maria Sofra" userId="7e88c32ed149481d" providerId="Windows Live" clId="Web-{E737265D-832A-4936-B107-D6A3ED24C424}" dt="2023-10-05T10:40:21.183" v="23"/>
          <ac:spMkLst>
            <pc:docMk/>
            <pc:sldMk cId="823256099" sldId="260"/>
            <ac:spMk id="159" creationId="{2C983D28-9A7B-4B20-B69F-12D108C99285}"/>
          </ac:spMkLst>
        </pc:spChg>
        <pc:spChg chg="add del">
          <ac:chgData name="Maria Sofra" userId="7e88c32ed149481d" providerId="Windows Live" clId="Web-{E737265D-832A-4936-B107-D6A3ED24C424}" dt="2023-10-05T10:40:24.621" v="25"/>
          <ac:spMkLst>
            <pc:docMk/>
            <pc:sldMk cId="823256099" sldId="260"/>
            <ac:spMk id="167" creationId="{B4D2CF52-D6B2-46AA-8CF4-65C5D18718C9}"/>
          </ac:spMkLst>
        </pc:spChg>
        <pc:spChg chg="add del">
          <ac:chgData name="Maria Sofra" userId="7e88c32ed149481d" providerId="Windows Live" clId="Web-{E737265D-832A-4936-B107-D6A3ED24C424}" dt="2023-10-05T10:40:30.214" v="27"/>
          <ac:spMkLst>
            <pc:docMk/>
            <pc:sldMk cId="823256099" sldId="260"/>
            <ac:spMk id="176" creationId="{C5278130-DFE0-457B-8698-88DF69019DDE}"/>
          </ac:spMkLst>
        </pc:spChg>
        <pc:spChg chg="add del">
          <ac:chgData name="Maria Sofra" userId="7e88c32ed149481d" providerId="Windows Live" clId="Web-{E737265D-832A-4936-B107-D6A3ED24C424}" dt="2023-10-05T10:40:30.214" v="27"/>
          <ac:spMkLst>
            <pc:docMk/>
            <pc:sldMk cId="823256099" sldId="260"/>
            <ac:spMk id="177" creationId="{2F99531B-1681-4D6E-BECB-18325B33A618}"/>
          </ac:spMkLst>
        </pc:spChg>
        <pc:spChg chg="add del">
          <ac:chgData name="Maria Sofra" userId="7e88c32ed149481d" providerId="Windows Live" clId="Web-{E737265D-832A-4936-B107-D6A3ED24C424}" dt="2023-10-05T10:40:30.214" v="27"/>
          <ac:spMkLst>
            <pc:docMk/>
            <pc:sldMk cId="823256099" sldId="260"/>
            <ac:spMk id="178" creationId="{F4CB3F35-4F5C-4960-A33F-C99F2631C5EE}"/>
          </ac:spMkLst>
        </pc:spChg>
        <pc:spChg chg="add del">
          <ac:chgData name="Maria Sofra" userId="7e88c32ed149481d" providerId="Windows Live" clId="Web-{E737265D-832A-4936-B107-D6A3ED24C424}" dt="2023-10-05T10:40:30.214" v="27"/>
          <ac:spMkLst>
            <pc:docMk/>
            <pc:sldMk cId="823256099" sldId="260"/>
            <ac:spMk id="179" creationId="{99B60357-232D-4489-8786-BF4E4F74BA76}"/>
          </ac:spMkLst>
        </pc:spChg>
        <pc:spChg chg="add del">
          <ac:chgData name="Maria Sofra" userId="7e88c32ed149481d" providerId="Windows Live" clId="Web-{E737265D-832A-4936-B107-D6A3ED24C424}" dt="2023-10-05T10:40:34.996" v="29"/>
          <ac:spMkLst>
            <pc:docMk/>
            <pc:sldMk cId="823256099" sldId="260"/>
            <ac:spMk id="183" creationId="{139AB947-785D-482B-A71B-C1C825A20DC4}"/>
          </ac:spMkLst>
        </pc:spChg>
        <pc:spChg chg="add del">
          <ac:chgData name="Maria Sofra" userId="7e88c32ed149481d" providerId="Windows Live" clId="Web-{E737265D-832A-4936-B107-D6A3ED24C424}" dt="2023-10-05T10:40:34.996" v="29"/>
          <ac:spMkLst>
            <pc:docMk/>
            <pc:sldMk cId="823256099" sldId="260"/>
            <ac:spMk id="184" creationId="{468A839C-B241-4F23-9A1D-CBCAFE6F5068}"/>
          </ac:spMkLst>
        </pc:spChg>
        <pc:spChg chg="add del">
          <ac:chgData name="Maria Sofra" userId="7e88c32ed149481d" providerId="Windows Live" clId="Web-{E737265D-832A-4936-B107-D6A3ED24C424}" dt="2023-10-05T10:40:34.996" v="29"/>
          <ac:spMkLst>
            <pc:docMk/>
            <pc:sldMk cId="823256099" sldId="260"/>
            <ac:spMk id="185" creationId="{AF68CAD5-0452-48EC-94D8-91ED8F5EB7D8}"/>
          </ac:spMkLst>
        </pc:spChg>
        <pc:spChg chg="add del">
          <ac:chgData name="Maria Sofra" userId="7e88c32ed149481d" providerId="Windows Live" clId="Web-{E737265D-832A-4936-B107-D6A3ED24C424}" dt="2023-10-05T10:40:34.996" v="29"/>
          <ac:spMkLst>
            <pc:docMk/>
            <pc:sldMk cId="823256099" sldId="260"/>
            <ac:spMk id="186" creationId="{F89F292F-513F-4E95-9E51-6B736F17BDDD}"/>
          </ac:spMkLst>
        </pc:spChg>
        <pc:spChg chg="add del">
          <ac:chgData name="Maria Sofra" userId="7e88c32ed149481d" providerId="Windows Live" clId="Web-{E737265D-832A-4936-B107-D6A3ED24C424}" dt="2023-10-05T10:40:34.996" v="29"/>
          <ac:spMkLst>
            <pc:docMk/>
            <pc:sldMk cId="823256099" sldId="260"/>
            <ac:spMk id="187" creationId="{13A52E0E-6908-496E-BB67-DDBF1EEC3B7B}"/>
          </ac:spMkLst>
        </pc:spChg>
        <pc:spChg chg="add del">
          <ac:chgData name="Maria Sofra" userId="7e88c32ed149481d" providerId="Windows Live" clId="Web-{E737265D-832A-4936-B107-D6A3ED24C424}" dt="2023-10-05T10:40:40.574" v="31"/>
          <ac:spMkLst>
            <pc:docMk/>
            <pc:sldMk cId="823256099" sldId="260"/>
            <ac:spMk id="189" creationId="{26FF42C2-EA15-4154-B242-E98E88CED99C}"/>
          </ac:spMkLst>
        </pc:spChg>
        <pc:spChg chg="add del">
          <ac:chgData name="Maria Sofra" userId="7e88c32ed149481d" providerId="Windows Live" clId="Web-{E737265D-832A-4936-B107-D6A3ED24C424}" dt="2023-10-05T10:40:40.574" v="31"/>
          <ac:spMkLst>
            <pc:docMk/>
            <pc:sldMk cId="823256099" sldId="260"/>
            <ac:spMk id="190" creationId="{D79DE9F7-28C4-4856-BA57-D696E124C137}"/>
          </ac:spMkLst>
        </pc:spChg>
        <pc:spChg chg="add del">
          <ac:chgData name="Maria Sofra" userId="7e88c32ed149481d" providerId="Windows Live" clId="Web-{E737265D-832A-4936-B107-D6A3ED24C424}" dt="2023-10-05T10:40:40.574" v="31"/>
          <ac:spMkLst>
            <pc:docMk/>
            <pc:sldMk cId="823256099" sldId="260"/>
            <ac:spMk id="191" creationId="{E1F9ED9C-121B-44C6-A308-5824769C40D5}"/>
          </ac:spMkLst>
        </pc:spChg>
        <pc:spChg chg="add del">
          <ac:chgData name="Maria Sofra" userId="7e88c32ed149481d" providerId="Windows Live" clId="Web-{E737265D-832A-4936-B107-D6A3ED24C424}" dt="2023-10-05T10:40:40.574" v="31"/>
          <ac:spMkLst>
            <pc:docMk/>
            <pc:sldMk cId="823256099" sldId="260"/>
            <ac:spMk id="192" creationId="{4A5F8185-F27B-4E99-A06C-007336FE3F2D}"/>
          </ac:spMkLst>
        </pc:spChg>
        <pc:spChg chg="add del">
          <ac:chgData name="Maria Sofra" userId="7e88c32ed149481d" providerId="Windows Live" clId="Web-{E737265D-832A-4936-B107-D6A3ED24C424}" dt="2023-10-05T10:41:37.419" v="44"/>
          <ac:spMkLst>
            <pc:docMk/>
            <pc:sldMk cId="823256099" sldId="260"/>
            <ac:spMk id="194" creationId="{D75A5B51-0925-4835-8511-A0DD17EAA97C}"/>
          </ac:spMkLst>
        </pc:spChg>
        <pc:spChg chg="add del">
          <ac:chgData name="Maria Sofra" userId="7e88c32ed149481d" providerId="Windows Live" clId="Web-{E737265D-832A-4936-B107-D6A3ED24C424}" dt="2023-10-05T10:41:37.419" v="44"/>
          <ac:spMkLst>
            <pc:docMk/>
            <pc:sldMk cId="823256099" sldId="260"/>
            <ac:spMk id="195" creationId="{5CDFD20D-8E4F-4E3A-AF87-93F23E0DBFB3}"/>
          </ac:spMkLst>
        </pc:spChg>
        <pc:spChg chg="add del">
          <ac:chgData name="Maria Sofra" userId="7e88c32ed149481d" providerId="Windows Live" clId="Web-{E737265D-832A-4936-B107-D6A3ED24C424}" dt="2023-10-05T10:41:03.528" v="37"/>
          <ac:spMkLst>
            <pc:docMk/>
            <pc:sldMk cId="823256099" sldId="260"/>
            <ac:spMk id="200" creationId="{614141FC-8189-47F8-821A-FC9A4E91E039}"/>
          </ac:spMkLst>
        </pc:spChg>
        <pc:spChg chg="add del">
          <ac:chgData name="Maria Sofra" userId="7e88c32ed149481d" providerId="Windows Live" clId="Web-{E737265D-832A-4936-B107-D6A3ED24C424}" dt="2023-10-05T10:41:03.528" v="37"/>
          <ac:spMkLst>
            <pc:docMk/>
            <pc:sldMk cId="823256099" sldId="260"/>
            <ac:spMk id="202" creationId="{C062E60F-5CD4-4268-8359-8076634680E5}"/>
          </ac:spMkLst>
        </pc:spChg>
        <pc:spChg chg="add del">
          <ac:chgData name="Maria Sofra" userId="7e88c32ed149481d" providerId="Windows Live" clId="Web-{E737265D-832A-4936-B107-D6A3ED24C424}" dt="2023-10-05T10:41:03.528" v="37"/>
          <ac:spMkLst>
            <pc:docMk/>
            <pc:sldMk cId="823256099" sldId="260"/>
            <ac:spMk id="204" creationId="{BB341EC3-1810-4D33-BA3F-E2D0AA0ECFB6}"/>
          </ac:spMkLst>
        </pc:spChg>
        <pc:spChg chg="add del">
          <ac:chgData name="Maria Sofra" userId="7e88c32ed149481d" providerId="Windows Live" clId="Web-{E737265D-832A-4936-B107-D6A3ED24C424}" dt="2023-10-05T10:41:03.528" v="37"/>
          <ac:spMkLst>
            <pc:docMk/>
            <pc:sldMk cId="823256099" sldId="260"/>
            <ac:spMk id="206" creationId="{10127CDE-2B99-47A8-BB3C-7D17519105E0}"/>
          </ac:spMkLst>
        </pc:spChg>
        <pc:spChg chg="add del">
          <ac:chgData name="Maria Sofra" userId="7e88c32ed149481d" providerId="Windows Live" clId="Web-{E737265D-832A-4936-B107-D6A3ED24C424}" dt="2023-10-05T10:41:22.622" v="39"/>
          <ac:spMkLst>
            <pc:docMk/>
            <pc:sldMk cId="823256099" sldId="260"/>
            <ac:spMk id="208" creationId="{90F3EC41-E060-4D79-8F5B-1DD6A3A9D26B}"/>
          </ac:spMkLst>
        </pc:spChg>
        <pc:spChg chg="add del">
          <ac:chgData name="Maria Sofra" userId="7e88c32ed149481d" providerId="Windows Live" clId="Web-{E737265D-832A-4936-B107-D6A3ED24C424}" dt="2023-10-05T10:41:22.622" v="39"/>
          <ac:spMkLst>
            <pc:docMk/>
            <pc:sldMk cId="823256099" sldId="260"/>
            <ac:spMk id="209" creationId="{0D7B6173-1D58-48E2-83CF-37350F315F75}"/>
          </ac:spMkLst>
        </pc:spChg>
        <pc:spChg chg="add del">
          <ac:chgData name="Maria Sofra" userId="7e88c32ed149481d" providerId="Windows Live" clId="Web-{E737265D-832A-4936-B107-D6A3ED24C424}" dt="2023-10-05T10:41:22.622" v="39"/>
          <ac:spMkLst>
            <pc:docMk/>
            <pc:sldMk cId="823256099" sldId="260"/>
            <ac:spMk id="210" creationId="{C8292F7E-869E-47EE-864B-31158A8092F6}"/>
          </ac:spMkLst>
        </pc:spChg>
        <pc:spChg chg="add del">
          <ac:chgData name="Maria Sofra" userId="7e88c32ed149481d" providerId="Windows Live" clId="Web-{E737265D-832A-4936-B107-D6A3ED24C424}" dt="2023-10-05T10:41:22.622" v="39"/>
          <ac:spMkLst>
            <pc:docMk/>
            <pc:sldMk cId="823256099" sldId="260"/>
            <ac:spMk id="212" creationId="{DE152F22-1707-453C-8C48-6B5CDD242809}"/>
          </ac:spMkLst>
        </pc:spChg>
        <pc:spChg chg="add del">
          <ac:chgData name="Maria Sofra" userId="7e88c32ed149481d" providerId="Windows Live" clId="Web-{E737265D-832A-4936-B107-D6A3ED24C424}" dt="2023-10-05T10:41:25.153" v="41"/>
          <ac:spMkLst>
            <pc:docMk/>
            <pc:sldMk cId="823256099" sldId="260"/>
            <ac:spMk id="214" creationId="{26FF42C2-EA15-4154-B242-E98E88CED99C}"/>
          </ac:spMkLst>
        </pc:spChg>
        <pc:spChg chg="add del">
          <ac:chgData name="Maria Sofra" userId="7e88c32ed149481d" providerId="Windows Live" clId="Web-{E737265D-832A-4936-B107-D6A3ED24C424}" dt="2023-10-05T10:41:25.153" v="41"/>
          <ac:spMkLst>
            <pc:docMk/>
            <pc:sldMk cId="823256099" sldId="260"/>
            <ac:spMk id="215" creationId="{D79DE9F7-28C4-4856-BA57-D696E124C137}"/>
          </ac:spMkLst>
        </pc:spChg>
        <pc:spChg chg="add del">
          <ac:chgData name="Maria Sofra" userId="7e88c32ed149481d" providerId="Windows Live" clId="Web-{E737265D-832A-4936-B107-D6A3ED24C424}" dt="2023-10-05T10:41:25.153" v="41"/>
          <ac:spMkLst>
            <pc:docMk/>
            <pc:sldMk cId="823256099" sldId="260"/>
            <ac:spMk id="216" creationId="{E1F9ED9C-121B-44C6-A308-5824769C40D5}"/>
          </ac:spMkLst>
        </pc:spChg>
        <pc:spChg chg="add del">
          <ac:chgData name="Maria Sofra" userId="7e88c32ed149481d" providerId="Windows Live" clId="Web-{E737265D-832A-4936-B107-D6A3ED24C424}" dt="2023-10-05T10:41:25.153" v="41"/>
          <ac:spMkLst>
            <pc:docMk/>
            <pc:sldMk cId="823256099" sldId="260"/>
            <ac:spMk id="217" creationId="{4A5F8185-F27B-4E99-A06C-007336FE3F2D}"/>
          </ac:spMkLst>
        </pc:spChg>
        <pc:spChg chg="add del">
          <ac:chgData name="Maria Sofra" userId="7e88c32ed149481d" providerId="Windows Live" clId="Web-{E737265D-832A-4936-B107-D6A3ED24C424}" dt="2023-10-05T10:41:37.388" v="43"/>
          <ac:spMkLst>
            <pc:docMk/>
            <pc:sldMk cId="823256099" sldId="260"/>
            <ac:spMk id="219" creationId="{4E37AFD8-49EE-4E57-8DAD-71736702727A}"/>
          </ac:spMkLst>
        </pc:spChg>
        <pc:spChg chg="add del">
          <ac:chgData name="Maria Sofra" userId="7e88c32ed149481d" providerId="Windows Live" clId="Web-{E737265D-832A-4936-B107-D6A3ED24C424}" dt="2023-10-05T10:41:37.388" v="43"/>
          <ac:spMkLst>
            <pc:docMk/>
            <pc:sldMk cId="823256099" sldId="260"/>
            <ac:spMk id="220" creationId="{134744D3-B068-4646-83B8-525E6D15DF43}"/>
          </ac:spMkLst>
        </pc:spChg>
        <pc:spChg chg="add del">
          <ac:chgData name="Maria Sofra" userId="7e88c32ed149481d" providerId="Windows Live" clId="Web-{E737265D-832A-4936-B107-D6A3ED24C424}" dt="2023-10-05T10:41:37.388" v="43"/>
          <ac:spMkLst>
            <pc:docMk/>
            <pc:sldMk cId="823256099" sldId="260"/>
            <ac:spMk id="221" creationId="{15048A18-0381-485F-B557-E17906AE6A95}"/>
          </ac:spMkLst>
        </pc:spChg>
        <pc:spChg chg="add">
          <ac:chgData name="Maria Sofra" userId="7e88c32ed149481d" providerId="Windows Live" clId="Web-{E737265D-832A-4936-B107-D6A3ED24C424}" dt="2023-10-05T10:41:37.419" v="44"/>
          <ac:spMkLst>
            <pc:docMk/>
            <pc:sldMk cId="823256099" sldId="260"/>
            <ac:spMk id="223" creationId="{0D7B6173-1D58-48E2-83CF-37350F315F75}"/>
          </ac:spMkLst>
        </pc:spChg>
        <pc:spChg chg="add">
          <ac:chgData name="Maria Sofra" userId="7e88c32ed149481d" providerId="Windows Live" clId="Web-{E737265D-832A-4936-B107-D6A3ED24C424}" dt="2023-10-05T10:41:37.419" v="44"/>
          <ac:spMkLst>
            <pc:docMk/>
            <pc:sldMk cId="823256099" sldId="260"/>
            <ac:spMk id="224" creationId="{C8292F7E-869E-47EE-864B-31158A8092F6}"/>
          </ac:spMkLst>
        </pc:spChg>
        <pc:spChg chg="add">
          <ac:chgData name="Maria Sofra" userId="7e88c32ed149481d" providerId="Windows Live" clId="Web-{E737265D-832A-4936-B107-D6A3ED24C424}" dt="2023-10-05T10:41:37.419" v="44"/>
          <ac:spMkLst>
            <pc:docMk/>
            <pc:sldMk cId="823256099" sldId="260"/>
            <ac:spMk id="226" creationId="{DE152F22-1707-453C-8C48-6B5CDD242809}"/>
          </ac:spMkLst>
        </pc:spChg>
        <pc:spChg chg="add">
          <ac:chgData name="Maria Sofra" userId="7e88c32ed149481d" providerId="Windows Live" clId="Web-{E737265D-832A-4936-B107-D6A3ED24C424}" dt="2023-10-05T10:41:37.419" v="44"/>
          <ac:spMkLst>
            <pc:docMk/>
            <pc:sldMk cId="823256099" sldId="260"/>
            <ac:spMk id="227" creationId="{90F3EC41-E060-4D79-8F5B-1DD6A3A9D26B}"/>
          </ac:spMkLst>
        </pc:spChg>
        <pc:grpChg chg="add del">
          <ac:chgData name="Maria Sofra" userId="7e88c32ed149481d" providerId="Windows Live" clId="Web-{E737265D-832A-4936-B107-D6A3ED24C424}" dt="2023-10-05T10:40:21.183" v="23"/>
          <ac:grpSpMkLst>
            <pc:docMk/>
            <pc:sldMk cId="823256099" sldId="260"/>
            <ac:grpSpMk id="143" creationId="{6EE30A42-69E7-4A69-888D-4A519299A6A0}"/>
          </ac:grpSpMkLst>
        </pc:grpChg>
        <pc:grpChg chg="add del">
          <ac:chgData name="Maria Sofra" userId="7e88c32ed149481d" providerId="Windows Live" clId="Web-{E737265D-832A-4936-B107-D6A3ED24C424}" dt="2023-10-05T10:40:21.183" v="23"/>
          <ac:grpSpMkLst>
            <pc:docMk/>
            <pc:sldMk cId="823256099" sldId="260"/>
            <ac:grpSpMk id="161" creationId="{5FC7B556-881B-4C4F-BD4C-2876A91932EE}"/>
          </ac:grpSpMkLst>
        </pc:grpChg>
        <pc:grpChg chg="add del">
          <ac:chgData name="Maria Sofra" userId="7e88c32ed149481d" providerId="Windows Live" clId="Web-{E737265D-832A-4936-B107-D6A3ED24C424}" dt="2023-10-05T10:40:24.621" v="25"/>
          <ac:grpSpMkLst>
            <pc:docMk/>
            <pc:sldMk cId="823256099" sldId="260"/>
            <ac:grpSpMk id="169" creationId="{5FC7B556-881B-4C4F-BD4C-2876A91932EE}"/>
          </ac:grpSpMkLst>
        </pc:grpChg>
        <pc:grpChg chg="add del">
          <ac:chgData name="Maria Sofra" userId="7e88c32ed149481d" providerId="Windows Live" clId="Web-{E737265D-832A-4936-B107-D6A3ED24C424}" dt="2023-10-05T10:40:24.621" v="25"/>
          <ac:grpSpMkLst>
            <pc:docMk/>
            <pc:sldMk cId="823256099" sldId="260"/>
            <ac:grpSpMk id="172" creationId="{4C9FE8A7-A8F3-420D-8AB4-52651C97CDAF}"/>
          </ac:grpSpMkLst>
        </pc:grpChg>
        <pc:picChg chg="add mod ord">
          <ac:chgData name="Maria Sofra" userId="7e88c32ed149481d" providerId="Windows Live" clId="Web-{E737265D-832A-4936-B107-D6A3ED24C424}" dt="2023-10-05T10:44:25.844" v="93" actId="1076"/>
          <ac:picMkLst>
            <pc:docMk/>
            <pc:sldMk cId="823256099" sldId="260"/>
            <ac:picMk id="4" creationId="{ECBF0B78-DDA2-4656-F265-01F77767042B}"/>
          </ac:picMkLst>
        </pc:picChg>
        <pc:picChg chg="del">
          <ac:chgData name="Maria Sofra" userId="7e88c32ed149481d" providerId="Windows Live" clId="Web-{E737265D-832A-4936-B107-D6A3ED24C424}" dt="2023-10-05T10:37:33.351" v="4"/>
          <ac:picMkLst>
            <pc:docMk/>
            <pc:sldMk cId="823256099" sldId="260"/>
            <ac:picMk id="11" creationId="{BFCBAA81-89B4-A015-862D-8920F335A61D}"/>
          </ac:picMkLst>
        </pc:picChg>
        <pc:picChg chg="mod">
          <ac:chgData name="Maria Sofra" userId="7e88c32ed149481d" providerId="Windows Live" clId="Web-{E737265D-832A-4936-B107-D6A3ED24C424}" dt="2023-10-05T10:44:22.360" v="91" actId="1076"/>
          <ac:picMkLst>
            <pc:docMk/>
            <pc:sldMk cId="823256099" sldId="260"/>
            <ac:picMk id="13" creationId="{E317BACD-DF3A-7719-527F-E2BAFE591552}"/>
          </ac:picMkLst>
        </pc:picChg>
        <pc:picChg chg="mod ord">
          <ac:chgData name="Maria Sofra" userId="7e88c32ed149481d" providerId="Windows Live" clId="Web-{E737265D-832A-4936-B107-D6A3ED24C424}" dt="2023-10-05T10:44:20.860" v="90" actId="1076"/>
          <ac:picMkLst>
            <pc:docMk/>
            <pc:sldMk cId="823256099" sldId="260"/>
            <ac:picMk id="15" creationId="{221AF675-B780-CB20-1231-6E07E8A16E06}"/>
          </ac:picMkLst>
        </pc:picChg>
        <pc:picChg chg="add del">
          <ac:chgData name="Maria Sofra" userId="7e88c32ed149481d" providerId="Windows Live" clId="Web-{E737265D-832A-4936-B107-D6A3ED24C424}" dt="2023-10-05T10:38:09.962" v="8"/>
          <ac:picMkLst>
            <pc:docMk/>
            <pc:sldMk cId="823256099" sldId="260"/>
            <ac:picMk id="112" creationId="{355717D4-33C9-419C-8D9C-17C7079673E4}"/>
          </ac:picMkLst>
        </pc:picChg>
        <pc:picChg chg="add del">
          <ac:chgData name="Maria Sofra" userId="7e88c32ed149481d" providerId="Windows Live" clId="Web-{E737265D-832A-4936-B107-D6A3ED24C424}" dt="2023-10-05T10:40:40.590" v="32"/>
          <ac:picMkLst>
            <pc:docMk/>
            <pc:sldMk cId="823256099" sldId="260"/>
            <ac:picMk id="124" creationId="{355717D4-33C9-419C-8D9C-17C7079673E4}"/>
          </ac:picMkLst>
        </pc:picChg>
        <pc:picChg chg="add del">
          <ac:chgData name="Maria Sofra" userId="7e88c32ed149481d" providerId="Windows Live" clId="Web-{E737265D-832A-4936-B107-D6A3ED24C424}" dt="2023-10-05T10:39:54.714" v="13"/>
          <ac:picMkLst>
            <pc:docMk/>
            <pc:sldMk cId="823256099" sldId="260"/>
            <ac:picMk id="135" creationId="{355717D4-33C9-419C-8D9C-17C7079673E4}"/>
          </ac:picMkLst>
        </pc:picChg>
        <pc:picChg chg="add del">
          <ac:chgData name="Maria Sofra" userId="7e88c32ed149481d" providerId="Windows Live" clId="Web-{E737265D-832A-4936-B107-D6A3ED24C424}" dt="2023-10-05T10:40:01.089" v="17"/>
          <ac:picMkLst>
            <pc:docMk/>
            <pc:sldMk cId="823256099" sldId="260"/>
            <ac:picMk id="146" creationId="{DD30D61A-EE32-4717-B045-2E3942BEEF03}"/>
          </ac:picMkLst>
        </pc:picChg>
        <pc:picChg chg="add del">
          <ac:chgData name="Maria Sofra" userId="7e88c32ed149481d" providerId="Windows Live" clId="Web-{E737265D-832A-4936-B107-D6A3ED24C424}" dt="2023-10-05T10:41:22.622" v="39"/>
          <ac:picMkLst>
            <pc:docMk/>
            <pc:sldMk cId="823256099" sldId="260"/>
            <ac:picMk id="211" creationId="{355717D4-33C9-419C-8D9C-17C7079673E4}"/>
          </ac:picMkLst>
        </pc:picChg>
        <pc:picChg chg="add">
          <ac:chgData name="Maria Sofra" userId="7e88c32ed149481d" providerId="Windows Live" clId="Web-{E737265D-832A-4936-B107-D6A3ED24C424}" dt="2023-10-05T10:41:37.419" v="44"/>
          <ac:picMkLst>
            <pc:docMk/>
            <pc:sldMk cId="823256099" sldId="260"/>
            <ac:picMk id="225" creationId="{355717D4-33C9-419C-8D9C-17C7079673E4}"/>
          </ac:picMkLst>
        </pc:picChg>
        <pc:cxnChg chg="add del">
          <ac:chgData name="Maria Sofra" userId="7e88c32ed149481d" providerId="Windows Live" clId="Web-{E737265D-832A-4936-B107-D6A3ED24C424}" dt="2023-10-05T10:40:21.183" v="23"/>
          <ac:cxnSpMkLst>
            <pc:docMk/>
            <pc:sldMk cId="823256099" sldId="260"/>
            <ac:cxnSpMk id="160" creationId="{8A43D8FC-4039-4458-A5EF-9FE922977DE7}"/>
          </ac:cxnSpMkLst>
        </pc:cxnChg>
        <pc:cxnChg chg="add del">
          <ac:chgData name="Maria Sofra" userId="7e88c32ed149481d" providerId="Windows Live" clId="Web-{E737265D-832A-4936-B107-D6A3ED24C424}" dt="2023-10-05T10:40:21.183" v="23"/>
          <ac:cxnSpMkLst>
            <pc:docMk/>
            <pc:sldMk cId="823256099" sldId="260"/>
            <ac:cxnSpMk id="163" creationId="{943840B7-D0A1-4DFE-9D8A-1C820751876E}"/>
          </ac:cxnSpMkLst>
        </pc:cxnChg>
        <pc:cxnChg chg="add del">
          <ac:chgData name="Maria Sofra" userId="7e88c32ed149481d" providerId="Windows Live" clId="Web-{E737265D-832A-4936-B107-D6A3ED24C424}" dt="2023-10-05T10:40:24.621" v="25"/>
          <ac:cxnSpMkLst>
            <pc:docMk/>
            <pc:sldMk cId="823256099" sldId="260"/>
            <ac:cxnSpMk id="168" creationId="{77A56D9F-6F58-45BF-B198-3BE23D9EBCF0}"/>
          </ac:cxnSpMkLst>
        </pc:cxnChg>
        <pc:cxnChg chg="add del">
          <ac:chgData name="Maria Sofra" userId="7e88c32ed149481d" providerId="Windows Live" clId="Web-{E737265D-832A-4936-B107-D6A3ED24C424}" dt="2023-10-05T10:40:24.621" v="25"/>
          <ac:cxnSpMkLst>
            <pc:docMk/>
            <pc:sldMk cId="823256099" sldId="260"/>
            <ac:cxnSpMk id="171" creationId="{C1519082-3ED6-4BE5-A2C5-6EC8D2ABDA74}"/>
          </ac:cxnSpMkLst>
        </pc:cxnChg>
        <pc:cxnChg chg="add del">
          <ac:chgData name="Maria Sofra" userId="7e88c32ed149481d" providerId="Windows Live" clId="Web-{E737265D-832A-4936-B107-D6A3ED24C424}" dt="2023-10-05T10:40:30.214" v="27"/>
          <ac:cxnSpMkLst>
            <pc:docMk/>
            <pc:sldMk cId="823256099" sldId="260"/>
            <ac:cxnSpMk id="180" creationId="{F085D7B9-E066-4923-8CB7-294BF306296A}"/>
          </ac:cxnSpMkLst>
        </pc:cxnChg>
        <pc:cxnChg chg="add del">
          <ac:chgData name="Maria Sofra" userId="7e88c32ed149481d" providerId="Windows Live" clId="Web-{E737265D-832A-4936-B107-D6A3ED24C424}" dt="2023-10-05T10:40:30.214" v="27"/>
          <ac:cxnSpMkLst>
            <pc:docMk/>
            <pc:sldMk cId="823256099" sldId="260"/>
            <ac:cxnSpMk id="181" creationId="{92345CD1-EB1B-466A-90F9-A5A46AC537BD}"/>
          </ac:cxnSpMkLst>
        </pc:cxnChg>
      </pc:sldChg>
    </pc:docChg>
  </pc:docChgLst>
  <pc:docChgLst>
    <pc:chgData name="Maria Sofra" userId="7e88c32ed149481d" providerId="Windows Live" clId="Web-{1F6CC743-E348-43DA-A0CC-A712DE66C860}"/>
    <pc:docChg chg="modSld">
      <pc:chgData name="Maria Sofra" userId="7e88c32ed149481d" providerId="Windows Live" clId="Web-{1F6CC743-E348-43DA-A0CC-A712DE66C860}" dt="2023-10-18T06:46:45.487" v="1" actId="20577"/>
      <pc:docMkLst>
        <pc:docMk/>
      </pc:docMkLst>
      <pc:sldChg chg="modSp">
        <pc:chgData name="Maria Sofra" userId="7e88c32ed149481d" providerId="Windows Live" clId="Web-{1F6CC743-E348-43DA-A0CC-A712DE66C860}" dt="2023-10-18T06:46:45.487" v="1" actId="20577"/>
        <pc:sldMkLst>
          <pc:docMk/>
          <pc:sldMk cId="823256099" sldId="260"/>
        </pc:sldMkLst>
        <pc:spChg chg="mod">
          <ac:chgData name="Maria Sofra" userId="7e88c32ed149481d" providerId="Windows Live" clId="Web-{1F6CC743-E348-43DA-A0CC-A712DE66C860}" dt="2023-10-18T06:46:45.487" v="1" actId="20577"/>
          <ac:spMkLst>
            <pc:docMk/>
            <pc:sldMk cId="823256099" sldId="260"/>
            <ac:spMk id="3" creationId="{26C15946-BD00-2A85-5D3D-C9A13F231424}"/>
          </ac:spMkLst>
        </pc:spChg>
      </pc:sldChg>
    </pc:docChg>
  </pc:docChgLst>
  <pc:docChgLst>
    <pc:chgData name="Maria Sofra" userId="7e88c32ed149481d" providerId="Windows Live" clId="Web-{2375D307-85C7-4454-9EBC-2BC01D58F52F}"/>
    <pc:docChg chg="addSld delSld modSld addMainMaster delMainMaster">
      <pc:chgData name="Maria Sofra" userId="7e88c32ed149481d" providerId="Windows Live" clId="Web-{2375D307-85C7-4454-9EBC-2BC01D58F52F}" dt="2023-10-05T10:35:54.771" v="665" actId="14100"/>
      <pc:docMkLst>
        <pc:docMk/>
      </pc:docMkLst>
      <pc:sldChg chg="addSp delSp modSp mod modClrScheme delDesignElem chgLayout">
        <pc:chgData name="Maria Sofra" userId="7e88c32ed149481d" providerId="Windows Live" clId="Web-{2375D307-85C7-4454-9EBC-2BC01D58F52F}" dt="2023-10-05T09:30:25.386" v="476"/>
        <pc:sldMkLst>
          <pc:docMk/>
          <pc:sldMk cId="2325122232" sldId="256"/>
        </pc:sldMkLst>
        <pc:spChg chg="mod ord">
          <ac:chgData name="Maria Sofra" userId="7e88c32ed149481d" providerId="Windows Live" clId="Web-{2375D307-85C7-4454-9EBC-2BC01D58F52F}" dt="2023-10-05T09:30:25.386" v="476"/>
          <ac:spMkLst>
            <pc:docMk/>
            <pc:sldMk cId="2325122232" sldId="256"/>
            <ac:spMk id="2" creationId="{00000000-0000-0000-0000-000000000000}"/>
          </ac:spMkLst>
        </pc:spChg>
        <pc:spChg chg="mod ord">
          <ac:chgData name="Maria Sofra" userId="7e88c32ed149481d" providerId="Windows Live" clId="Web-{2375D307-85C7-4454-9EBC-2BC01D58F52F}" dt="2023-10-05T09:30:25.386" v="476"/>
          <ac:spMkLst>
            <pc:docMk/>
            <pc:sldMk cId="2325122232" sldId="256"/>
            <ac:spMk id="3" creationId="{00000000-0000-0000-0000-000000000000}"/>
          </ac:spMkLst>
        </pc:spChg>
        <pc:spChg chg="add del">
          <ac:chgData name="Maria Sofra" userId="7e88c32ed149481d" providerId="Windows Live" clId="Web-{2375D307-85C7-4454-9EBC-2BC01D58F52F}" dt="2023-10-05T09:30:25.386" v="476"/>
          <ac:spMkLst>
            <pc:docMk/>
            <pc:sldMk cId="2325122232" sldId="256"/>
            <ac:spMk id="71" creationId="{E91DC736-0EF8-4F87-9146-EBF1D2EE4D3D}"/>
          </ac:spMkLst>
        </pc:spChg>
        <pc:spChg chg="add del">
          <ac:chgData name="Maria Sofra" userId="7e88c32ed149481d" providerId="Windows Live" clId="Web-{2375D307-85C7-4454-9EBC-2BC01D58F52F}" dt="2023-10-05T09:30:25.386" v="476"/>
          <ac:spMkLst>
            <pc:docMk/>
            <pc:sldMk cId="2325122232" sldId="256"/>
            <ac:spMk id="73" creationId="{097CD68E-23E3-4007-8847-CD0944C4F7BE}"/>
          </ac:spMkLst>
        </pc:spChg>
        <pc:spChg chg="add del">
          <ac:chgData name="Maria Sofra" userId="7e88c32ed149481d" providerId="Windows Live" clId="Web-{2375D307-85C7-4454-9EBC-2BC01D58F52F}" dt="2023-10-05T09:30:25.386" v="476"/>
          <ac:spMkLst>
            <pc:docMk/>
            <pc:sldMk cId="2325122232" sldId="256"/>
            <ac:spMk id="75" creationId="{AF2F604E-43BE-4DC3-B983-E071523364F8}"/>
          </ac:spMkLst>
        </pc:spChg>
        <pc:spChg chg="add del">
          <ac:chgData name="Maria Sofra" userId="7e88c32ed149481d" providerId="Windows Live" clId="Web-{2375D307-85C7-4454-9EBC-2BC01D58F52F}" dt="2023-10-05T09:30:25.386" v="476"/>
          <ac:spMkLst>
            <pc:docMk/>
            <pc:sldMk cId="2325122232" sldId="256"/>
            <ac:spMk id="77" creationId="{08C9B587-E65E-4B52-B37C-ABEBB6E87928}"/>
          </ac:spMkLst>
        </pc:spChg>
      </pc:sldChg>
      <pc:sldChg chg="modSp mod modClrScheme chgLayout">
        <pc:chgData name="Maria Sofra" userId="7e88c32ed149481d" providerId="Windows Live" clId="Web-{2375D307-85C7-4454-9EBC-2BC01D58F52F}" dt="2023-10-05T09:30:25.386" v="476"/>
        <pc:sldMkLst>
          <pc:docMk/>
          <pc:sldMk cId="1601276279" sldId="257"/>
        </pc:sldMkLst>
        <pc:spChg chg="mod ord">
          <ac:chgData name="Maria Sofra" userId="7e88c32ed149481d" providerId="Windows Live" clId="Web-{2375D307-85C7-4454-9EBC-2BC01D58F52F}" dt="2023-10-05T09:30:25.386" v="476"/>
          <ac:spMkLst>
            <pc:docMk/>
            <pc:sldMk cId="1601276279" sldId="257"/>
            <ac:spMk id="2" creationId="{595989D1-0F84-9537-6092-3A3A8F9739F0}"/>
          </ac:spMkLst>
        </pc:spChg>
        <pc:spChg chg="mod ord">
          <ac:chgData name="Maria Sofra" userId="7e88c32ed149481d" providerId="Windows Live" clId="Web-{2375D307-85C7-4454-9EBC-2BC01D58F52F}" dt="2023-10-05T09:30:25.386" v="476"/>
          <ac:spMkLst>
            <pc:docMk/>
            <pc:sldMk cId="1601276279" sldId="257"/>
            <ac:spMk id="3" creationId="{EE003B94-A128-922F-A20B-760D77C878C1}"/>
          </ac:spMkLst>
        </pc:spChg>
      </pc:sldChg>
      <pc:sldChg chg="addSp delSp modSp mod modClrScheme delDesignElem chgLayout">
        <pc:chgData name="Maria Sofra" userId="7e88c32ed149481d" providerId="Windows Live" clId="Web-{2375D307-85C7-4454-9EBC-2BC01D58F52F}" dt="2023-10-05T09:30:25.386" v="476"/>
        <pc:sldMkLst>
          <pc:docMk/>
          <pc:sldMk cId="2988705634" sldId="258"/>
        </pc:sldMkLst>
        <pc:spChg chg="mod ord">
          <ac:chgData name="Maria Sofra" userId="7e88c32ed149481d" providerId="Windows Live" clId="Web-{2375D307-85C7-4454-9EBC-2BC01D58F52F}" dt="2023-10-05T09:30:25.386" v="476"/>
          <ac:spMkLst>
            <pc:docMk/>
            <pc:sldMk cId="2988705634" sldId="258"/>
            <ac:spMk id="2" creationId="{EFFFD628-EB75-6A1E-95EC-F402A7C469D2}"/>
          </ac:spMkLst>
        </pc:spChg>
        <pc:spChg chg="mod ord">
          <ac:chgData name="Maria Sofra" userId="7e88c32ed149481d" providerId="Windows Live" clId="Web-{2375D307-85C7-4454-9EBC-2BC01D58F52F}" dt="2023-10-05T09:30:25.386" v="476"/>
          <ac:spMkLst>
            <pc:docMk/>
            <pc:sldMk cId="2988705634" sldId="258"/>
            <ac:spMk id="9" creationId="{ED3F220F-9D53-BE1C-06F5-B5A2A402AC18}"/>
          </ac:spMkLst>
        </pc:spChg>
        <pc:grpChg chg="add del">
          <ac:chgData name="Maria Sofra" userId="7e88c32ed149481d" providerId="Windows Live" clId="Web-{2375D307-85C7-4454-9EBC-2BC01D58F52F}" dt="2023-10-05T09:30:25.386" v="476"/>
          <ac:grpSpMkLst>
            <pc:docMk/>
            <pc:sldMk cId="2988705634" sldId="258"/>
            <ac:grpSpMk id="11" creationId="{71E4E172-1EA7-E251-8265-AD4D67315470}"/>
          </ac:grpSpMkLst>
        </pc:grpChg>
      </pc:sldChg>
      <pc:sldChg chg="addSp delSp modSp mod modClrScheme addAnim delAnim delDesignElem chgLayout">
        <pc:chgData name="Maria Sofra" userId="7e88c32ed149481d" providerId="Windows Live" clId="Web-{2375D307-85C7-4454-9EBC-2BC01D58F52F}" dt="2023-10-05T09:30:25.386" v="476"/>
        <pc:sldMkLst>
          <pc:docMk/>
          <pc:sldMk cId="985050206" sldId="259"/>
        </pc:sldMkLst>
        <pc:spChg chg="mod ord">
          <ac:chgData name="Maria Sofra" userId="7e88c32ed149481d" providerId="Windows Live" clId="Web-{2375D307-85C7-4454-9EBC-2BC01D58F52F}" dt="2023-10-05T09:30:25.386" v="476"/>
          <ac:spMkLst>
            <pc:docMk/>
            <pc:sldMk cId="985050206" sldId="259"/>
            <ac:spMk id="2" creationId="{E0C31BA7-9AF8-00B9-FF51-D0840B62E705}"/>
          </ac:spMkLst>
        </pc:spChg>
        <pc:spChg chg="mod ord">
          <ac:chgData name="Maria Sofra" userId="7e88c32ed149481d" providerId="Windows Live" clId="Web-{2375D307-85C7-4454-9EBC-2BC01D58F52F}" dt="2023-10-05T09:30:25.386" v="476"/>
          <ac:spMkLst>
            <pc:docMk/>
            <pc:sldMk cId="985050206" sldId="259"/>
            <ac:spMk id="3" creationId="{FD5B80FF-EBC9-FE75-3D37-42CE36CB4F63}"/>
          </ac:spMkLst>
        </pc:spChg>
        <pc:spChg chg="mod">
          <ac:chgData name="Maria Sofra" userId="7e88c32ed149481d" providerId="Windows Live" clId="Web-{2375D307-85C7-4454-9EBC-2BC01D58F52F}" dt="2023-10-05T09:14:13.714" v="352" actId="14100"/>
          <ac:spMkLst>
            <pc:docMk/>
            <pc:sldMk cId="985050206" sldId="259"/>
            <ac:spMk id="4" creationId="{FC5F6DFD-E666-380F-2B11-93CBF132557E}"/>
          </ac:spMkLst>
        </pc:spChg>
        <pc:spChg chg="add del">
          <ac:chgData name="Maria Sofra" userId="7e88c32ed149481d" providerId="Windows Live" clId="Web-{2375D307-85C7-4454-9EBC-2BC01D58F52F}" dt="2023-10-05T09:30:25.386" v="476"/>
          <ac:spMkLst>
            <pc:docMk/>
            <pc:sldMk cId="985050206" sldId="259"/>
            <ac:spMk id="19" creationId="{9F7D5CDA-D291-4307-BF55-1381FED29634}"/>
          </ac:spMkLst>
        </pc:spChg>
        <pc:picChg chg="add del mod">
          <ac:chgData name="Maria Sofra" userId="7e88c32ed149481d" providerId="Windows Live" clId="Web-{2375D307-85C7-4454-9EBC-2BC01D58F52F}" dt="2023-10-05T09:12:49.289" v="338"/>
          <ac:picMkLst>
            <pc:docMk/>
            <pc:sldMk cId="985050206" sldId="259"/>
            <ac:picMk id="5" creationId="{1305B4B5-11E5-0E0D-54EC-F07445790A80}"/>
          </ac:picMkLst>
        </pc:picChg>
        <pc:picChg chg="del">
          <ac:chgData name="Maria Sofra" userId="7e88c32ed149481d" providerId="Windows Live" clId="Web-{2375D307-85C7-4454-9EBC-2BC01D58F52F}" dt="2023-10-05T08:29:57.566" v="21"/>
          <ac:picMkLst>
            <pc:docMk/>
            <pc:sldMk cId="985050206" sldId="259"/>
            <ac:picMk id="6" creationId="{E4C7A0D9-4A9D-5554-AC12-932A59F55EFC}"/>
          </ac:picMkLst>
        </pc:picChg>
        <pc:picChg chg="mod">
          <ac:chgData name="Maria Sofra" userId="7e88c32ed149481d" providerId="Windows Live" clId="Web-{2375D307-85C7-4454-9EBC-2BC01D58F52F}" dt="2023-10-05T08:31:55.945" v="34" actId="14100"/>
          <ac:picMkLst>
            <pc:docMk/>
            <pc:sldMk cId="985050206" sldId="259"/>
            <ac:picMk id="20" creationId="{514073E2-4003-E1F4-47AF-84875270C4A0}"/>
          </ac:picMkLst>
        </pc:picChg>
      </pc:sldChg>
      <pc:sldChg chg="addSp delSp modSp mod modClrScheme delDesignElem chgLayout">
        <pc:chgData name="Maria Sofra" userId="7e88c32ed149481d" providerId="Windows Live" clId="Web-{2375D307-85C7-4454-9EBC-2BC01D58F52F}" dt="2023-10-05T09:30:25.386" v="476"/>
        <pc:sldMkLst>
          <pc:docMk/>
          <pc:sldMk cId="823256099" sldId="260"/>
        </pc:sldMkLst>
        <pc:spChg chg="mod ord">
          <ac:chgData name="Maria Sofra" userId="7e88c32ed149481d" providerId="Windows Live" clId="Web-{2375D307-85C7-4454-9EBC-2BC01D58F52F}" dt="2023-10-05T09:30:25.386" v="476"/>
          <ac:spMkLst>
            <pc:docMk/>
            <pc:sldMk cId="823256099" sldId="260"/>
            <ac:spMk id="2" creationId="{FAE9FD81-54D3-3BFF-51B3-3B2B65A737F8}"/>
          </ac:spMkLst>
        </pc:spChg>
        <pc:spChg chg="mod ord">
          <ac:chgData name="Maria Sofra" userId="7e88c32ed149481d" providerId="Windows Live" clId="Web-{2375D307-85C7-4454-9EBC-2BC01D58F52F}" dt="2023-10-05T09:30:25.386" v="476"/>
          <ac:spMkLst>
            <pc:docMk/>
            <pc:sldMk cId="823256099" sldId="260"/>
            <ac:spMk id="3" creationId="{26C15946-BD00-2A85-5D3D-C9A13F231424}"/>
          </ac:spMkLst>
        </pc:spChg>
        <pc:spChg chg="add del">
          <ac:chgData name="Maria Sofra" userId="7e88c32ed149481d" providerId="Windows Live" clId="Web-{2375D307-85C7-4454-9EBC-2BC01D58F52F}" dt="2023-10-05T08:49:54.307" v="183"/>
          <ac:spMkLst>
            <pc:docMk/>
            <pc:sldMk cId="823256099" sldId="260"/>
            <ac:spMk id="10" creationId="{7FF47CB7-972F-479F-A36D-9E72D26EC8DA}"/>
          </ac:spMkLst>
        </pc:spChg>
        <pc:spChg chg="add del">
          <ac:chgData name="Maria Sofra" userId="7e88c32ed149481d" providerId="Windows Live" clId="Web-{2375D307-85C7-4454-9EBC-2BC01D58F52F}" dt="2023-10-05T08:49:54.307" v="183"/>
          <ac:spMkLst>
            <pc:docMk/>
            <pc:sldMk cId="823256099" sldId="260"/>
            <ac:spMk id="12" creationId="{0D153B68-5844-490D-8E67-F616D6D721CA}"/>
          </ac:spMkLst>
        </pc:spChg>
        <pc:spChg chg="add del">
          <ac:chgData name="Maria Sofra" userId="7e88c32ed149481d" providerId="Windows Live" clId="Web-{2375D307-85C7-4454-9EBC-2BC01D58F52F}" dt="2023-10-05T08:49:54.307" v="183"/>
          <ac:spMkLst>
            <pc:docMk/>
            <pc:sldMk cId="823256099" sldId="260"/>
            <ac:spMk id="14" creationId="{9A0D773F-7A7D-4DBB-9DEA-86BB8B8F4BC8}"/>
          </ac:spMkLst>
        </pc:spChg>
        <pc:spChg chg="add del">
          <ac:chgData name="Maria Sofra" userId="7e88c32ed149481d" providerId="Windows Live" clId="Web-{2375D307-85C7-4454-9EBC-2BC01D58F52F}" dt="2023-10-05T08:49:36.698" v="180"/>
          <ac:spMkLst>
            <pc:docMk/>
            <pc:sldMk cId="823256099" sldId="260"/>
            <ac:spMk id="16" creationId="{0550F5B9-399F-4FAD-AE6C-ED65F9A43A74}"/>
          </ac:spMkLst>
        </pc:spChg>
        <pc:spChg chg="add del">
          <ac:chgData name="Maria Sofra" userId="7e88c32ed149481d" providerId="Windows Live" clId="Web-{2375D307-85C7-4454-9EBC-2BC01D58F52F}" dt="2023-10-05T08:49:36.698" v="180"/>
          <ac:spMkLst>
            <pc:docMk/>
            <pc:sldMk cId="823256099" sldId="260"/>
            <ac:spMk id="17" creationId="{C062E60F-5CD4-4268-8359-8076634680E5}"/>
          </ac:spMkLst>
        </pc:spChg>
        <pc:spChg chg="add del">
          <ac:chgData name="Maria Sofra" userId="7e88c32ed149481d" providerId="Windows Live" clId="Web-{2375D307-85C7-4454-9EBC-2BC01D58F52F}" dt="2023-10-05T08:49:36.698" v="180"/>
          <ac:spMkLst>
            <pc:docMk/>
            <pc:sldMk cId="823256099" sldId="260"/>
            <ac:spMk id="18" creationId="{BB341EC3-1810-4D33-BA3F-E2D0AA0ECFB6}"/>
          </ac:spMkLst>
        </pc:spChg>
        <pc:spChg chg="add del">
          <ac:chgData name="Maria Sofra" userId="7e88c32ed149481d" providerId="Windows Live" clId="Web-{2375D307-85C7-4454-9EBC-2BC01D58F52F}" dt="2023-10-05T08:49:36.698" v="180"/>
          <ac:spMkLst>
            <pc:docMk/>
            <pc:sldMk cId="823256099" sldId="260"/>
            <ac:spMk id="20" creationId="{10127CDE-2B99-47A8-BB3C-7D17519105E0}"/>
          </ac:spMkLst>
        </pc:spChg>
        <pc:spChg chg="add del">
          <ac:chgData name="Maria Sofra" userId="7e88c32ed149481d" providerId="Windows Live" clId="Web-{2375D307-85C7-4454-9EBC-2BC01D58F52F}" dt="2023-10-05T08:49:54.292" v="182"/>
          <ac:spMkLst>
            <pc:docMk/>
            <pc:sldMk cId="823256099" sldId="260"/>
            <ac:spMk id="22" creationId="{0D7B6173-1D58-48E2-83CF-37350F315F75}"/>
          </ac:spMkLst>
        </pc:spChg>
        <pc:spChg chg="add del">
          <ac:chgData name="Maria Sofra" userId="7e88c32ed149481d" providerId="Windows Live" clId="Web-{2375D307-85C7-4454-9EBC-2BC01D58F52F}" dt="2023-10-05T08:49:54.292" v="182"/>
          <ac:spMkLst>
            <pc:docMk/>
            <pc:sldMk cId="823256099" sldId="260"/>
            <ac:spMk id="24" creationId="{C8292F7E-869E-47EE-864B-31158A8092F6}"/>
          </ac:spMkLst>
        </pc:spChg>
        <pc:spChg chg="add del">
          <ac:chgData name="Maria Sofra" userId="7e88c32ed149481d" providerId="Windows Live" clId="Web-{2375D307-85C7-4454-9EBC-2BC01D58F52F}" dt="2023-10-05T08:49:54.292" v="182"/>
          <ac:spMkLst>
            <pc:docMk/>
            <pc:sldMk cId="823256099" sldId="260"/>
            <ac:spMk id="31" creationId="{DE152F22-1707-453C-8C48-6B5CDD242809}"/>
          </ac:spMkLst>
        </pc:spChg>
        <pc:spChg chg="add del">
          <ac:chgData name="Maria Sofra" userId="7e88c32ed149481d" providerId="Windows Live" clId="Web-{2375D307-85C7-4454-9EBC-2BC01D58F52F}" dt="2023-10-05T08:49:54.292" v="182"/>
          <ac:spMkLst>
            <pc:docMk/>
            <pc:sldMk cId="823256099" sldId="260"/>
            <ac:spMk id="36" creationId="{90F3EC41-E060-4D79-8F5B-1DD6A3A9D26B}"/>
          </ac:spMkLst>
        </pc:spChg>
        <pc:spChg chg="add del">
          <ac:chgData name="Maria Sofra" userId="7e88c32ed149481d" providerId="Windows Live" clId="Web-{2375D307-85C7-4454-9EBC-2BC01D58F52F}" dt="2023-10-05T08:52:07.374" v="203"/>
          <ac:spMkLst>
            <pc:docMk/>
            <pc:sldMk cId="823256099" sldId="260"/>
            <ac:spMk id="39" creationId="{614141FC-8189-47F8-821A-FC9A4E91E039}"/>
          </ac:spMkLst>
        </pc:spChg>
        <pc:spChg chg="add del">
          <ac:chgData name="Maria Sofra" userId="7e88c32ed149481d" providerId="Windows Live" clId="Web-{2375D307-85C7-4454-9EBC-2BC01D58F52F}" dt="2023-10-05T08:52:07.374" v="203"/>
          <ac:spMkLst>
            <pc:docMk/>
            <pc:sldMk cId="823256099" sldId="260"/>
            <ac:spMk id="43" creationId="{C062E60F-5CD4-4268-8359-8076634680E5}"/>
          </ac:spMkLst>
        </pc:spChg>
        <pc:spChg chg="add del">
          <ac:chgData name="Maria Sofra" userId="7e88c32ed149481d" providerId="Windows Live" clId="Web-{2375D307-85C7-4454-9EBC-2BC01D58F52F}" dt="2023-10-05T08:52:07.374" v="203"/>
          <ac:spMkLst>
            <pc:docMk/>
            <pc:sldMk cId="823256099" sldId="260"/>
            <ac:spMk id="48" creationId="{BB341EC3-1810-4D33-BA3F-E2D0AA0ECFB6}"/>
          </ac:spMkLst>
        </pc:spChg>
        <pc:spChg chg="add del">
          <ac:chgData name="Maria Sofra" userId="7e88c32ed149481d" providerId="Windows Live" clId="Web-{2375D307-85C7-4454-9EBC-2BC01D58F52F}" dt="2023-10-05T08:52:07.374" v="203"/>
          <ac:spMkLst>
            <pc:docMk/>
            <pc:sldMk cId="823256099" sldId="260"/>
            <ac:spMk id="49" creationId="{10127CDE-2B99-47A8-BB3C-7D17519105E0}"/>
          </ac:spMkLst>
        </pc:spChg>
        <pc:spChg chg="add del">
          <ac:chgData name="Maria Sofra" userId="7e88c32ed149481d" providerId="Windows Live" clId="Web-{2375D307-85C7-4454-9EBC-2BC01D58F52F}" dt="2023-10-05T08:53:28.346" v="212"/>
          <ac:spMkLst>
            <pc:docMk/>
            <pc:sldMk cId="823256099" sldId="260"/>
            <ac:spMk id="51" creationId="{26FF42C2-EA15-4154-B242-E98E88CED99C}"/>
          </ac:spMkLst>
        </pc:spChg>
        <pc:spChg chg="add del">
          <ac:chgData name="Maria Sofra" userId="7e88c32ed149481d" providerId="Windows Live" clId="Web-{2375D307-85C7-4454-9EBC-2BC01D58F52F}" dt="2023-10-05T08:53:28.346" v="212"/>
          <ac:spMkLst>
            <pc:docMk/>
            <pc:sldMk cId="823256099" sldId="260"/>
            <ac:spMk id="53" creationId="{D79DE9F7-28C4-4856-BA57-D696E124C137}"/>
          </ac:spMkLst>
        </pc:spChg>
        <pc:spChg chg="add del">
          <ac:chgData name="Maria Sofra" userId="7e88c32ed149481d" providerId="Windows Live" clId="Web-{2375D307-85C7-4454-9EBC-2BC01D58F52F}" dt="2023-10-05T08:53:28.346" v="212"/>
          <ac:spMkLst>
            <pc:docMk/>
            <pc:sldMk cId="823256099" sldId="260"/>
            <ac:spMk id="55" creationId="{E1F9ED9C-121B-44C6-A308-5824769C40D5}"/>
          </ac:spMkLst>
        </pc:spChg>
        <pc:spChg chg="add del">
          <ac:chgData name="Maria Sofra" userId="7e88c32ed149481d" providerId="Windows Live" clId="Web-{2375D307-85C7-4454-9EBC-2BC01D58F52F}" dt="2023-10-05T08:53:28.346" v="212"/>
          <ac:spMkLst>
            <pc:docMk/>
            <pc:sldMk cId="823256099" sldId="260"/>
            <ac:spMk id="60" creationId="{4A5F8185-F27B-4E99-A06C-007336FE3F2D}"/>
          </ac:spMkLst>
        </pc:spChg>
        <pc:spChg chg="add del">
          <ac:chgData name="Maria Sofra" userId="7e88c32ed149481d" providerId="Windows Live" clId="Web-{2375D307-85C7-4454-9EBC-2BC01D58F52F}" dt="2023-10-05T08:53:06.048" v="207"/>
          <ac:spMkLst>
            <pc:docMk/>
            <pc:sldMk cId="823256099" sldId="260"/>
            <ac:spMk id="65" creationId="{0550F5B9-399F-4FAD-AE6C-ED65F9A43A74}"/>
          </ac:spMkLst>
        </pc:spChg>
        <pc:spChg chg="add del">
          <ac:chgData name="Maria Sofra" userId="7e88c32ed149481d" providerId="Windows Live" clId="Web-{2375D307-85C7-4454-9EBC-2BC01D58F52F}" dt="2023-10-05T08:53:06.048" v="207"/>
          <ac:spMkLst>
            <pc:docMk/>
            <pc:sldMk cId="823256099" sldId="260"/>
            <ac:spMk id="67" creationId="{C062E60F-5CD4-4268-8359-8076634680E5}"/>
          </ac:spMkLst>
        </pc:spChg>
        <pc:spChg chg="add del">
          <ac:chgData name="Maria Sofra" userId="7e88c32ed149481d" providerId="Windows Live" clId="Web-{2375D307-85C7-4454-9EBC-2BC01D58F52F}" dt="2023-10-05T08:53:06.048" v="207"/>
          <ac:spMkLst>
            <pc:docMk/>
            <pc:sldMk cId="823256099" sldId="260"/>
            <ac:spMk id="68" creationId="{BB341EC3-1810-4D33-BA3F-E2D0AA0ECFB6}"/>
          </ac:spMkLst>
        </pc:spChg>
        <pc:spChg chg="add del">
          <ac:chgData name="Maria Sofra" userId="7e88c32ed149481d" providerId="Windows Live" clId="Web-{2375D307-85C7-4454-9EBC-2BC01D58F52F}" dt="2023-10-05T08:53:06.048" v="207"/>
          <ac:spMkLst>
            <pc:docMk/>
            <pc:sldMk cId="823256099" sldId="260"/>
            <ac:spMk id="70" creationId="{10127CDE-2B99-47A8-BB3C-7D17519105E0}"/>
          </ac:spMkLst>
        </pc:spChg>
        <pc:spChg chg="add del">
          <ac:chgData name="Maria Sofra" userId="7e88c32ed149481d" providerId="Windows Live" clId="Web-{2375D307-85C7-4454-9EBC-2BC01D58F52F}" dt="2023-10-05T08:53:15.814" v="209"/>
          <ac:spMkLst>
            <pc:docMk/>
            <pc:sldMk cId="823256099" sldId="260"/>
            <ac:spMk id="72" creationId="{A016CB47-C4D4-4332-9ED0-DBB916252F76}"/>
          </ac:spMkLst>
        </pc:spChg>
        <pc:spChg chg="add del">
          <ac:chgData name="Maria Sofra" userId="7e88c32ed149481d" providerId="Windows Live" clId="Web-{2375D307-85C7-4454-9EBC-2BC01D58F52F}" dt="2023-10-05T08:53:15.814" v="209"/>
          <ac:spMkLst>
            <pc:docMk/>
            <pc:sldMk cId="823256099" sldId="260"/>
            <ac:spMk id="73" creationId="{95C8260E-968F-44E8-A823-ABB431311926}"/>
          </ac:spMkLst>
        </pc:spChg>
        <pc:spChg chg="add del">
          <ac:chgData name="Maria Sofra" userId="7e88c32ed149481d" providerId="Windows Live" clId="Web-{2375D307-85C7-4454-9EBC-2BC01D58F52F}" dt="2023-10-05T08:53:15.814" v="209"/>
          <ac:spMkLst>
            <pc:docMk/>
            <pc:sldMk cId="823256099" sldId="260"/>
            <ac:spMk id="74" creationId="{2C1BBA94-3F40-40AA-8BB9-E69E25E537C1}"/>
          </ac:spMkLst>
        </pc:spChg>
        <pc:spChg chg="add del">
          <ac:chgData name="Maria Sofra" userId="7e88c32ed149481d" providerId="Windows Live" clId="Web-{2375D307-85C7-4454-9EBC-2BC01D58F52F}" dt="2023-10-05T08:53:15.814" v="209"/>
          <ac:spMkLst>
            <pc:docMk/>
            <pc:sldMk cId="823256099" sldId="260"/>
            <ac:spMk id="75" creationId="{FE43805F-24A6-46A4-B19B-54F28347355C}"/>
          </ac:spMkLst>
        </pc:spChg>
        <pc:spChg chg="add del">
          <ac:chgData name="Maria Sofra" userId="7e88c32ed149481d" providerId="Windows Live" clId="Web-{2375D307-85C7-4454-9EBC-2BC01D58F52F}" dt="2023-10-05T08:53:28.330" v="211"/>
          <ac:spMkLst>
            <pc:docMk/>
            <pc:sldMk cId="823256099" sldId="260"/>
            <ac:spMk id="77" creationId="{4DD35268-6FBE-0BCD-C050-3F804C7C54A2}"/>
          </ac:spMkLst>
        </pc:spChg>
        <pc:spChg chg="add del">
          <ac:chgData name="Maria Sofra" userId="7e88c32ed149481d" providerId="Windows Live" clId="Web-{2375D307-85C7-4454-9EBC-2BC01D58F52F}" dt="2023-10-05T09:04:45.555" v="230"/>
          <ac:spMkLst>
            <pc:docMk/>
            <pc:sldMk cId="823256099" sldId="260"/>
            <ac:spMk id="82" creationId="{0550F5B9-399F-4FAD-AE6C-ED65F9A43A74}"/>
          </ac:spMkLst>
        </pc:spChg>
        <pc:spChg chg="add del">
          <ac:chgData name="Maria Sofra" userId="7e88c32ed149481d" providerId="Windows Live" clId="Web-{2375D307-85C7-4454-9EBC-2BC01D58F52F}" dt="2023-10-05T09:04:45.555" v="230"/>
          <ac:spMkLst>
            <pc:docMk/>
            <pc:sldMk cId="823256099" sldId="260"/>
            <ac:spMk id="83" creationId="{C062E60F-5CD4-4268-8359-8076634680E5}"/>
          </ac:spMkLst>
        </pc:spChg>
        <pc:spChg chg="add del">
          <ac:chgData name="Maria Sofra" userId="7e88c32ed149481d" providerId="Windows Live" clId="Web-{2375D307-85C7-4454-9EBC-2BC01D58F52F}" dt="2023-10-05T09:04:45.555" v="230"/>
          <ac:spMkLst>
            <pc:docMk/>
            <pc:sldMk cId="823256099" sldId="260"/>
            <ac:spMk id="84" creationId="{BB341EC3-1810-4D33-BA3F-E2D0AA0ECFB6}"/>
          </ac:spMkLst>
        </pc:spChg>
        <pc:spChg chg="add del">
          <ac:chgData name="Maria Sofra" userId="7e88c32ed149481d" providerId="Windows Live" clId="Web-{2375D307-85C7-4454-9EBC-2BC01D58F52F}" dt="2023-10-05T09:04:45.555" v="230"/>
          <ac:spMkLst>
            <pc:docMk/>
            <pc:sldMk cId="823256099" sldId="260"/>
            <ac:spMk id="85" creationId="{10127CDE-2B99-47A8-BB3C-7D17519105E0}"/>
          </ac:spMkLst>
        </pc:spChg>
        <pc:spChg chg="add del">
          <ac:chgData name="Maria Sofra" userId="7e88c32ed149481d" providerId="Windows Live" clId="Web-{2375D307-85C7-4454-9EBC-2BC01D58F52F}" dt="2023-10-05T09:04:45.539" v="229"/>
          <ac:spMkLst>
            <pc:docMk/>
            <pc:sldMk cId="823256099" sldId="260"/>
            <ac:spMk id="90" creationId="{0D7B6173-1D58-48E2-83CF-37350F315F75}"/>
          </ac:spMkLst>
        </pc:spChg>
        <pc:spChg chg="add del">
          <ac:chgData name="Maria Sofra" userId="7e88c32ed149481d" providerId="Windows Live" clId="Web-{2375D307-85C7-4454-9EBC-2BC01D58F52F}" dt="2023-10-05T09:04:45.539" v="229"/>
          <ac:spMkLst>
            <pc:docMk/>
            <pc:sldMk cId="823256099" sldId="260"/>
            <ac:spMk id="92" creationId="{C8292F7E-869E-47EE-864B-31158A8092F6}"/>
          </ac:spMkLst>
        </pc:spChg>
        <pc:spChg chg="add del">
          <ac:chgData name="Maria Sofra" userId="7e88c32ed149481d" providerId="Windows Live" clId="Web-{2375D307-85C7-4454-9EBC-2BC01D58F52F}" dt="2023-10-05T09:04:45.539" v="229"/>
          <ac:spMkLst>
            <pc:docMk/>
            <pc:sldMk cId="823256099" sldId="260"/>
            <ac:spMk id="96" creationId="{DE152F22-1707-453C-8C48-6B5CDD242809}"/>
          </ac:spMkLst>
        </pc:spChg>
        <pc:spChg chg="add del">
          <ac:chgData name="Maria Sofra" userId="7e88c32ed149481d" providerId="Windows Live" clId="Web-{2375D307-85C7-4454-9EBC-2BC01D58F52F}" dt="2023-10-05T09:04:45.539" v="229"/>
          <ac:spMkLst>
            <pc:docMk/>
            <pc:sldMk cId="823256099" sldId="260"/>
            <ac:spMk id="98" creationId="{90F3EC41-E060-4D79-8F5B-1DD6A3A9D26B}"/>
          </ac:spMkLst>
        </pc:spChg>
        <pc:spChg chg="add del">
          <ac:chgData name="Maria Sofra" userId="7e88c32ed149481d" providerId="Windows Live" clId="Web-{2375D307-85C7-4454-9EBC-2BC01D58F52F}" dt="2023-10-05T09:30:25.386" v="476"/>
          <ac:spMkLst>
            <pc:docMk/>
            <pc:sldMk cId="823256099" sldId="260"/>
            <ac:spMk id="100" creationId="{5BA49487-3FDB-4FB7-9D50-2B4F9454DA91}"/>
          </ac:spMkLst>
        </pc:spChg>
        <pc:spChg chg="add del">
          <ac:chgData name="Maria Sofra" userId="7e88c32ed149481d" providerId="Windows Live" clId="Web-{2375D307-85C7-4454-9EBC-2BC01D58F52F}" dt="2023-10-05T09:30:25.386" v="476"/>
          <ac:spMkLst>
            <pc:docMk/>
            <pc:sldMk cId="823256099" sldId="260"/>
            <ac:spMk id="101" creationId="{1C938212-FA12-4FF1-87C8-ACDE99D06F69}"/>
          </ac:spMkLst>
        </pc:spChg>
        <pc:spChg chg="add del">
          <ac:chgData name="Maria Sofra" userId="7e88c32ed149481d" providerId="Windows Live" clId="Web-{2375D307-85C7-4454-9EBC-2BC01D58F52F}" dt="2023-10-05T09:30:25.386" v="476"/>
          <ac:spMkLst>
            <pc:docMk/>
            <pc:sldMk cId="823256099" sldId="260"/>
            <ac:spMk id="102" creationId="{369F152D-E540-4B48-BA11-2ADF043C6111}"/>
          </ac:spMkLst>
        </pc:spChg>
        <pc:spChg chg="add del">
          <ac:chgData name="Maria Sofra" userId="7e88c32ed149481d" providerId="Windows Live" clId="Web-{2375D307-85C7-4454-9EBC-2BC01D58F52F}" dt="2023-10-05T09:30:25.386" v="476"/>
          <ac:spMkLst>
            <pc:docMk/>
            <pc:sldMk cId="823256099" sldId="260"/>
            <ac:spMk id="103" creationId="{0C059F7E-04C4-4C46-9B3E-E5CE267E347D}"/>
          </ac:spMkLst>
        </pc:spChg>
        <pc:grpChg chg="add del">
          <ac:chgData name="Maria Sofra" userId="7e88c32ed149481d" providerId="Windows Live" clId="Web-{2375D307-85C7-4454-9EBC-2BC01D58F52F}" dt="2023-10-05T08:53:28.330" v="211"/>
          <ac:grpSpMkLst>
            <pc:docMk/>
            <pc:sldMk cId="823256099" sldId="260"/>
            <ac:grpSpMk id="78" creationId="{F3A0B02E-2A29-A1CD-0D60-A9E1681AF3C7}"/>
          </ac:grpSpMkLst>
        </pc:grpChg>
        <pc:picChg chg="add del mod ord">
          <ac:chgData name="Maria Sofra" userId="7e88c32ed149481d" providerId="Windows Live" clId="Web-{2375D307-85C7-4454-9EBC-2BC01D58F52F}" dt="2023-10-05T08:50:30.371" v="189"/>
          <ac:picMkLst>
            <pc:docMk/>
            <pc:sldMk cId="823256099" sldId="260"/>
            <ac:picMk id="4" creationId="{657D0693-7A03-3FBA-3555-3C7BAED86A50}"/>
          </ac:picMkLst>
        </pc:picChg>
        <pc:picChg chg="add del mod">
          <ac:chgData name="Maria Sofra" userId="7e88c32ed149481d" providerId="Windows Live" clId="Web-{2375D307-85C7-4454-9EBC-2BC01D58F52F}" dt="2023-10-05T08:50:32.137" v="190"/>
          <ac:picMkLst>
            <pc:docMk/>
            <pc:sldMk cId="823256099" sldId="260"/>
            <ac:picMk id="5" creationId="{02F38683-AAAD-095F-B6DE-D8DBAB07439B}"/>
          </ac:picMkLst>
        </pc:picChg>
        <pc:picChg chg="add del mod">
          <ac:chgData name="Maria Sofra" userId="7e88c32ed149481d" providerId="Windows Live" clId="Web-{2375D307-85C7-4454-9EBC-2BC01D58F52F}" dt="2023-10-05T08:50:34.246" v="191"/>
          <ac:picMkLst>
            <pc:docMk/>
            <pc:sldMk cId="823256099" sldId="260"/>
            <ac:picMk id="6" creationId="{CCEB06E6-A96B-CBC1-9133-5B3989B161F0}"/>
          </ac:picMkLst>
        </pc:picChg>
        <pc:picChg chg="del">
          <ac:chgData name="Maria Sofra" userId="7e88c32ed149481d" providerId="Windows Live" clId="Web-{2375D307-85C7-4454-9EBC-2BC01D58F52F}" dt="2023-10-05T08:34:33.215" v="46"/>
          <ac:picMkLst>
            <pc:docMk/>
            <pc:sldMk cId="823256099" sldId="260"/>
            <ac:picMk id="7" creationId="{5BD9637C-7366-DADF-A026-F1E89322CEFB}"/>
          </ac:picMkLst>
        </pc:picChg>
        <pc:picChg chg="del">
          <ac:chgData name="Maria Sofra" userId="7e88c32ed149481d" providerId="Windows Live" clId="Web-{2375D307-85C7-4454-9EBC-2BC01D58F52F}" dt="2023-10-05T08:34:35.122" v="47"/>
          <ac:picMkLst>
            <pc:docMk/>
            <pc:sldMk cId="823256099" sldId="260"/>
            <ac:picMk id="8" creationId="{D788AD4D-C57A-9E5E-2D20-3AB4DB013922}"/>
          </ac:picMkLst>
        </pc:picChg>
        <pc:picChg chg="del">
          <ac:chgData name="Maria Sofra" userId="7e88c32ed149481d" providerId="Windows Live" clId="Web-{2375D307-85C7-4454-9EBC-2BC01D58F52F}" dt="2023-10-05T08:34:37.309" v="48"/>
          <ac:picMkLst>
            <pc:docMk/>
            <pc:sldMk cId="823256099" sldId="260"/>
            <ac:picMk id="9" creationId="{05A1F6B4-0125-97F7-863A-8EA1C3AA5016}"/>
          </ac:picMkLst>
        </pc:picChg>
        <pc:picChg chg="add mod ord">
          <ac:chgData name="Maria Sofra" userId="7e88c32ed149481d" providerId="Windows Live" clId="Web-{2375D307-85C7-4454-9EBC-2BC01D58F52F}" dt="2023-10-05T09:04:45.555" v="230"/>
          <ac:picMkLst>
            <pc:docMk/>
            <pc:sldMk cId="823256099" sldId="260"/>
            <ac:picMk id="11" creationId="{BFCBAA81-89B4-A015-862D-8920F335A61D}"/>
          </ac:picMkLst>
        </pc:picChg>
        <pc:picChg chg="add mod ord">
          <ac:chgData name="Maria Sofra" userId="7e88c32ed149481d" providerId="Windows Live" clId="Web-{2375D307-85C7-4454-9EBC-2BC01D58F52F}" dt="2023-10-05T09:04:45.555" v="230"/>
          <ac:picMkLst>
            <pc:docMk/>
            <pc:sldMk cId="823256099" sldId="260"/>
            <ac:picMk id="13" creationId="{E317BACD-DF3A-7719-527F-E2BAFE591552}"/>
          </ac:picMkLst>
        </pc:picChg>
        <pc:picChg chg="add mod">
          <ac:chgData name="Maria Sofra" userId="7e88c32ed149481d" providerId="Windows Live" clId="Web-{2375D307-85C7-4454-9EBC-2BC01D58F52F}" dt="2023-10-05T09:04:45.555" v="230"/>
          <ac:picMkLst>
            <pc:docMk/>
            <pc:sldMk cId="823256099" sldId="260"/>
            <ac:picMk id="15" creationId="{221AF675-B780-CB20-1231-6E07E8A16E06}"/>
          </ac:picMkLst>
        </pc:picChg>
        <pc:picChg chg="add del">
          <ac:chgData name="Maria Sofra" userId="7e88c32ed149481d" providerId="Windows Live" clId="Web-{2375D307-85C7-4454-9EBC-2BC01D58F52F}" dt="2023-10-05T08:49:54.292" v="182"/>
          <ac:picMkLst>
            <pc:docMk/>
            <pc:sldMk cId="823256099" sldId="260"/>
            <ac:picMk id="26" creationId="{355717D4-33C9-419C-8D9C-17C7079673E4}"/>
          </ac:picMkLst>
        </pc:picChg>
        <pc:picChg chg="add del">
          <ac:chgData name="Maria Sofra" userId="7e88c32ed149481d" providerId="Windows Live" clId="Web-{2375D307-85C7-4454-9EBC-2BC01D58F52F}" dt="2023-10-05T09:04:45.539" v="229"/>
          <ac:picMkLst>
            <pc:docMk/>
            <pc:sldMk cId="823256099" sldId="260"/>
            <ac:picMk id="94" creationId="{355717D4-33C9-419C-8D9C-17C7079673E4}"/>
          </ac:picMkLst>
        </pc:picChg>
      </pc:sldChg>
      <pc:sldChg chg="addSp delSp modSp mod setBg modClrScheme delDesignElem chgLayout">
        <pc:chgData name="Maria Sofra" userId="7e88c32ed149481d" providerId="Windows Live" clId="Web-{2375D307-85C7-4454-9EBC-2BC01D58F52F}" dt="2023-10-05T10:35:54.771" v="665" actId="14100"/>
        <pc:sldMkLst>
          <pc:docMk/>
          <pc:sldMk cId="3070582501" sldId="261"/>
        </pc:sldMkLst>
        <pc:spChg chg="mod ord">
          <ac:chgData name="Maria Sofra" userId="7e88c32ed149481d" providerId="Windows Live" clId="Web-{2375D307-85C7-4454-9EBC-2BC01D58F52F}" dt="2023-10-05T10:06:51.394" v="635" actId="1076"/>
          <ac:spMkLst>
            <pc:docMk/>
            <pc:sldMk cId="3070582501" sldId="261"/>
            <ac:spMk id="2" creationId="{402E95C2-A50D-9F05-0082-210A8FC5EB87}"/>
          </ac:spMkLst>
        </pc:spChg>
        <pc:spChg chg="add del mod">
          <ac:chgData name="Maria Sofra" userId="7e88c32ed149481d" providerId="Windows Live" clId="Web-{2375D307-85C7-4454-9EBC-2BC01D58F52F}" dt="2023-10-05T08:54:53.333" v="225"/>
          <ac:spMkLst>
            <pc:docMk/>
            <pc:sldMk cId="3070582501" sldId="261"/>
            <ac:spMk id="3" creationId="{E2CA4EBA-DD77-B6A0-ACC8-12993C98C2D5}"/>
          </ac:spMkLst>
        </pc:spChg>
        <pc:spChg chg="add del">
          <ac:chgData name="Maria Sofra" userId="7e88c32ed149481d" providerId="Windows Live" clId="Web-{2375D307-85C7-4454-9EBC-2BC01D58F52F}" dt="2023-10-05T08:54:47.004" v="222"/>
          <ac:spMkLst>
            <pc:docMk/>
            <pc:sldMk cId="3070582501" sldId="261"/>
            <ac:spMk id="9" creationId="{79477870-C64A-4E35-8F2F-05B7114F3C74}"/>
          </ac:spMkLst>
        </pc:spChg>
        <pc:spChg chg="add del mod">
          <ac:chgData name="Maria Sofra" userId="7e88c32ed149481d" providerId="Windows Live" clId="Web-{2375D307-85C7-4454-9EBC-2BC01D58F52F}" dt="2023-10-05T09:49:22.391" v="535"/>
          <ac:spMkLst>
            <pc:docMk/>
            <pc:sldMk cId="3070582501" sldId="261"/>
            <ac:spMk id="10" creationId="{E88B93B3-EE32-EECC-B3BF-E7449AE025CC}"/>
          </ac:spMkLst>
        </pc:spChg>
        <pc:spChg chg="add del">
          <ac:chgData name="Maria Sofra" userId="7e88c32ed149481d" providerId="Windows Live" clId="Web-{2375D307-85C7-4454-9EBC-2BC01D58F52F}" dt="2023-10-05T08:54:47.004" v="222"/>
          <ac:spMkLst>
            <pc:docMk/>
            <pc:sldMk cId="3070582501" sldId="261"/>
            <ac:spMk id="11" creationId="{8AEA628B-C8FF-4D0B-B111-F101F580B15D}"/>
          </ac:spMkLst>
        </pc:spChg>
        <pc:spChg chg="add del">
          <ac:chgData name="Maria Sofra" userId="7e88c32ed149481d" providerId="Windows Live" clId="Web-{2375D307-85C7-4454-9EBC-2BC01D58F52F}" dt="2023-10-05T08:54:47.004" v="222"/>
          <ac:spMkLst>
            <pc:docMk/>
            <pc:sldMk cId="3070582501" sldId="261"/>
            <ac:spMk id="13" creationId="{42663BD0-064C-40FC-A331-F49FCA9536AA}"/>
          </ac:spMkLst>
        </pc:spChg>
        <pc:spChg chg="add del">
          <ac:chgData name="Maria Sofra" userId="7e88c32ed149481d" providerId="Windows Live" clId="Web-{2375D307-85C7-4454-9EBC-2BC01D58F52F}" dt="2023-10-05T08:54:53.301" v="224"/>
          <ac:spMkLst>
            <pc:docMk/>
            <pc:sldMk cId="3070582501" sldId="261"/>
            <ac:spMk id="15" creationId="{3150CB11-0C61-439E-910F-5787759E72A0}"/>
          </ac:spMkLst>
        </pc:spChg>
        <pc:spChg chg="add del">
          <ac:chgData name="Maria Sofra" userId="7e88c32ed149481d" providerId="Windows Live" clId="Web-{2375D307-85C7-4454-9EBC-2BC01D58F52F}" dt="2023-10-05T08:54:53.301" v="224"/>
          <ac:spMkLst>
            <pc:docMk/>
            <pc:sldMk cId="3070582501" sldId="261"/>
            <ac:spMk id="16" creationId="{BACC6370-2D7E-4714-9D71-7542949D7D5D}"/>
          </ac:spMkLst>
        </pc:spChg>
        <pc:spChg chg="add del">
          <ac:chgData name="Maria Sofra" userId="7e88c32ed149481d" providerId="Windows Live" clId="Web-{2375D307-85C7-4454-9EBC-2BC01D58F52F}" dt="2023-10-05T08:54:53.301" v="224"/>
          <ac:spMkLst>
            <pc:docMk/>
            <pc:sldMk cId="3070582501" sldId="261"/>
            <ac:spMk id="17" creationId="{43F8A58B-5155-44CE-A5FF-7647B47D0A7A}"/>
          </ac:spMkLst>
        </pc:spChg>
        <pc:spChg chg="add del">
          <ac:chgData name="Maria Sofra" userId="7e88c32ed149481d" providerId="Windows Live" clId="Web-{2375D307-85C7-4454-9EBC-2BC01D58F52F}" dt="2023-10-05T08:54:53.301" v="224"/>
          <ac:spMkLst>
            <pc:docMk/>
            <pc:sldMk cId="3070582501" sldId="261"/>
            <ac:spMk id="18" creationId="{256B2C21-A230-48C0-8DF1-C46611373C44}"/>
          </ac:spMkLst>
        </pc:spChg>
        <pc:spChg chg="add del">
          <ac:chgData name="Maria Sofra" userId="7e88c32ed149481d" providerId="Windows Live" clId="Web-{2375D307-85C7-4454-9EBC-2BC01D58F52F}" dt="2023-10-05T08:54:53.301" v="224"/>
          <ac:spMkLst>
            <pc:docMk/>
            <pc:sldMk cId="3070582501" sldId="261"/>
            <ac:spMk id="19" creationId="{443F2ACA-E6D6-4028-82DD-F03C262D5DE6}"/>
          </ac:spMkLst>
        </pc:spChg>
        <pc:spChg chg="add del">
          <ac:chgData name="Maria Sofra" userId="7e88c32ed149481d" providerId="Windows Live" clId="Web-{2375D307-85C7-4454-9EBC-2BC01D58F52F}" dt="2023-10-05T08:54:53.301" v="224"/>
          <ac:spMkLst>
            <pc:docMk/>
            <pc:sldMk cId="3070582501" sldId="261"/>
            <ac:spMk id="20" creationId="{3847E18C-932D-4C95-AABA-FEC7C9499AD7}"/>
          </ac:spMkLst>
        </pc:spChg>
        <pc:spChg chg="add del">
          <ac:chgData name="Maria Sofra" userId="7e88c32ed149481d" providerId="Windows Live" clId="Web-{2375D307-85C7-4454-9EBC-2BC01D58F52F}" dt="2023-10-05T09:52:18.538" v="571"/>
          <ac:spMkLst>
            <pc:docMk/>
            <pc:sldMk cId="3070582501" sldId="261"/>
            <ac:spMk id="23" creationId="{79477870-C64A-4E35-8F2F-05B7114F3C74}"/>
          </ac:spMkLst>
        </pc:spChg>
        <pc:spChg chg="add del">
          <ac:chgData name="Maria Sofra" userId="7e88c32ed149481d" providerId="Windows Live" clId="Web-{2375D307-85C7-4454-9EBC-2BC01D58F52F}" dt="2023-10-05T09:52:18.538" v="571"/>
          <ac:spMkLst>
            <pc:docMk/>
            <pc:sldMk cId="3070582501" sldId="261"/>
            <ac:spMk id="24" creationId="{8AEA628B-C8FF-4D0B-B111-F101F580B15D}"/>
          </ac:spMkLst>
        </pc:spChg>
        <pc:spChg chg="add del">
          <ac:chgData name="Maria Sofra" userId="7e88c32ed149481d" providerId="Windows Live" clId="Web-{2375D307-85C7-4454-9EBC-2BC01D58F52F}" dt="2023-10-05T09:52:18.538" v="571"/>
          <ac:spMkLst>
            <pc:docMk/>
            <pc:sldMk cId="3070582501" sldId="261"/>
            <ac:spMk id="25" creationId="{42663BD0-064C-40FC-A331-F49FCA9536AA}"/>
          </ac:spMkLst>
        </pc:spChg>
        <pc:spChg chg="add del mod ord">
          <ac:chgData name="Maria Sofra" userId="7e88c32ed149481d" providerId="Windows Live" clId="Web-{2375D307-85C7-4454-9EBC-2BC01D58F52F}" dt="2023-10-05T10:06:40.863" v="634"/>
          <ac:spMkLst>
            <pc:docMk/>
            <pc:sldMk cId="3070582501" sldId="261"/>
            <ac:spMk id="26" creationId="{E2CA4EBA-DD77-B6A0-ACC8-12993C98C2D5}"/>
          </ac:spMkLst>
        </pc:spChg>
        <pc:spChg chg="add del">
          <ac:chgData name="Maria Sofra" userId="7e88c32ed149481d" providerId="Windows Live" clId="Web-{2375D307-85C7-4454-9EBC-2BC01D58F52F}" dt="2023-10-05T09:52:11.319" v="568"/>
          <ac:spMkLst>
            <pc:docMk/>
            <pc:sldMk cId="3070582501" sldId="261"/>
            <ac:spMk id="29" creationId="{F13C74B1-5B17-4795-BED0-7140497B445A}"/>
          </ac:spMkLst>
        </pc:spChg>
        <pc:spChg chg="add del">
          <ac:chgData name="Maria Sofra" userId="7e88c32ed149481d" providerId="Windows Live" clId="Web-{2375D307-85C7-4454-9EBC-2BC01D58F52F}" dt="2023-10-05T09:52:11.319" v="568"/>
          <ac:spMkLst>
            <pc:docMk/>
            <pc:sldMk cId="3070582501" sldId="261"/>
            <ac:spMk id="30" creationId="{D4974D33-8DC5-464E-8C6D-BE58F0669C17}"/>
          </ac:spMkLst>
        </pc:spChg>
        <pc:spChg chg="add del">
          <ac:chgData name="Maria Sofra" userId="7e88c32ed149481d" providerId="Windows Live" clId="Web-{2375D307-85C7-4454-9EBC-2BC01D58F52F}" dt="2023-10-05T09:51:34.036" v="557"/>
          <ac:spMkLst>
            <pc:docMk/>
            <pc:sldMk cId="3070582501" sldId="261"/>
            <ac:spMk id="32" creationId="{F13C74B1-5B17-4795-BED0-7140497B445A}"/>
          </ac:spMkLst>
        </pc:spChg>
        <pc:spChg chg="add del">
          <ac:chgData name="Maria Sofra" userId="7e88c32ed149481d" providerId="Windows Live" clId="Web-{2375D307-85C7-4454-9EBC-2BC01D58F52F}" dt="2023-10-05T09:52:18.522" v="570"/>
          <ac:spMkLst>
            <pc:docMk/>
            <pc:sldMk cId="3070582501" sldId="261"/>
            <ac:spMk id="33" creationId="{45D37F4E-DDB4-456B-97E0-9937730A039F}"/>
          </ac:spMkLst>
        </pc:spChg>
        <pc:spChg chg="add del">
          <ac:chgData name="Maria Sofra" userId="7e88c32ed149481d" providerId="Windows Live" clId="Web-{2375D307-85C7-4454-9EBC-2BC01D58F52F}" dt="2023-10-05T09:51:34.036" v="557"/>
          <ac:spMkLst>
            <pc:docMk/>
            <pc:sldMk cId="3070582501" sldId="261"/>
            <ac:spMk id="34" creationId="{D4974D33-8DC5-464E-8C6D-BE58F0669C17}"/>
          </ac:spMkLst>
        </pc:spChg>
        <pc:spChg chg="add del">
          <ac:chgData name="Maria Sofra" userId="7e88c32ed149481d" providerId="Windows Live" clId="Web-{2375D307-85C7-4454-9EBC-2BC01D58F52F}" dt="2023-10-05T09:52:18.522" v="570"/>
          <ac:spMkLst>
            <pc:docMk/>
            <pc:sldMk cId="3070582501" sldId="261"/>
            <ac:spMk id="35" creationId="{B2DD41CD-8F47-4F56-AD12-4E2FF7696987}"/>
          </ac:spMkLst>
        </pc:spChg>
        <pc:spChg chg="add del">
          <ac:chgData name="Maria Sofra" userId="7e88c32ed149481d" providerId="Windows Live" clId="Web-{2375D307-85C7-4454-9EBC-2BC01D58F52F}" dt="2023-10-05T09:51:53.318" v="565"/>
          <ac:spMkLst>
            <pc:docMk/>
            <pc:sldMk cId="3070582501" sldId="261"/>
            <ac:spMk id="36" creationId="{B1595A09-E336-4D1B-9B3A-06A2287A54E2}"/>
          </ac:spMkLst>
        </pc:spChg>
        <pc:spChg chg="add del">
          <ac:chgData name="Maria Sofra" userId="7e88c32ed149481d" providerId="Windows Live" clId="Web-{2375D307-85C7-4454-9EBC-2BC01D58F52F}" dt="2023-10-05T09:51:53.318" v="565"/>
          <ac:spMkLst>
            <pc:docMk/>
            <pc:sldMk cId="3070582501" sldId="261"/>
            <ac:spMk id="37" creationId="{3540989C-C7B8-473B-BF87-6F2DA6A90006}"/>
          </ac:spMkLst>
        </pc:spChg>
        <pc:spChg chg="add del">
          <ac:chgData name="Maria Sofra" userId="7e88c32ed149481d" providerId="Windows Live" clId="Web-{2375D307-85C7-4454-9EBC-2BC01D58F52F}" dt="2023-10-05T10:06:40.863" v="634"/>
          <ac:spMkLst>
            <pc:docMk/>
            <pc:sldMk cId="3070582501" sldId="261"/>
            <ac:spMk id="38" creationId="{7A5F0580-5EE9-419F-96EE-B6529EF6E7D0}"/>
          </ac:spMkLst>
        </pc:spChg>
        <pc:spChg chg="add del">
          <ac:chgData name="Maria Sofra" userId="7e88c32ed149481d" providerId="Windows Live" clId="Web-{2375D307-85C7-4454-9EBC-2BC01D58F52F}" dt="2023-10-05T10:06:40.863" v="634"/>
          <ac:spMkLst>
            <pc:docMk/>
            <pc:sldMk cId="3070582501" sldId="261"/>
            <ac:spMk id="39" creationId="{8FC9BE17-9A7B-462D-AE50-3D8777387304}"/>
          </ac:spMkLst>
        </pc:spChg>
        <pc:spChg chg="add del">
          <ac:chgData name="Maria Sofra" userId="7e88c32ed149481d" providerId="Windows Live" clId="Web-{2375D307-85C7-4454-9EBC-2BC01D58F52F}" dt="2023-10-05T10:06:40.863" v="634"/>
          <ac:spMkLst>
            <pc:docMk/>
            <pc:sldMk cId="3070582501" sldId="261"/>
            <ac:spMk id="40" creationId="{3EBE8569-6AEC-4B8C-8D53-2DE337CDBA65}"/>
          </ac:spMkLst>
        </pc:spChg>
        <pc:spChg chg="add del">
          <ac:chgData name="Maria Sofra" userId="7e88c32ed149481d" providerId="Windows Live" clId="Web-{2375D307-85C7-4454-9EBC-2BC01D58F52F}" dt="2023-10-05T10:06:40.863" v="634"/>
          <ac:spMkLst>
            <pc:docMk/>
            <pc:sldMk cId="3070582501" sldId="261"/>
            <ac:spMk id="41" creationId="{55D4142C-5077-457F-A6AD-3FECFDB39685}"/>
          </ac:spMkLst>
        </pc:spChg>
        <pc:spChg chg="add del">
          <ac:chgData name="Maria Sofra" userId="7e88c32ed149481d" providerId="Windows Live" clId="Web-{2375D307-85C7-4454-9EBC-2BC01D58F52F}" dt="2023-10-05T09:57:52.783" v="617"/>
          <ac:spMkLst>
            <pc:docMk/>
            <pc:sldMk cId="3070582501" sldId="261"/>
            <ac:spMk id="43" creationId="{04812C46-200A-4DEB-A05E-3ED6C68C2387}"/>
          </ac:spMkLst>
        </pc:spChg>
        <pc:spChg chg="add del">
          <ac:chgData name="Maria Sofra" userId="7e88c32ed149481d" providerId="Windows Live" clId="Web-{2375D307-85C7-4454-9EBC-2BC01D58F52F}" dt="2023-10-05T09:57:52.783" v="617"/>
          <ac:spMkLst>
            <pc:docMk/>
            <pc:sldMk cId="3070582501" sldId="261"/>
            <ac:spMk id="44" creationId="{D1EA859B-E555-4109-94F3-6700E046E008}"/>
          </ac:spMkLst>
        </pc:spChg>
        <pc:spChg chg="add del">
          <ac:chgData name="Maria Sofra" userId="7e88c32ed149481d" providerId="Windows Live" clId="Web-{2375D307-85C7-4454-9EBC-2BC01D58F52F}" dt="2023-10-05T10:06:40.847" v="633"/>
          <ac:spMkLst>
            <pc:docMk/>
            <pc:sldMk cId="3070582501" sldId="261"/>
            <ac:spMk id="45" creationId="{AE3A741D-C19B-960A-5803-1C5887147820}"/>
          </ac:spMkLst>
        </pc:spChg>
        <pc:spChg chg="add del">
          <ac:chgData name="Maria Sofra" userId="7e88c32ed149481d" providerId="Windows Live" clId="Web-{2375D307-85C7-4454-9EBC-2BC01D58F52F}" dt="2023-10-05T09:57:44.111" v="614"/>
          <ac:spMkLst>
            <pc:docMk/>
            <pc:sldMk cId="3070582501" sldId="261"/>
            <ac:spMk id="46" creationId="{560AFAAC-EA6C-45A9-9E03-C9C9F0193B4F}"/>
          </ac:spMkLst>
        </pc:spChg>
        <pc:spChg chg="add del">
          <ac:chgData name="Maria Sofra" userId="7e88c32ed149481d" providerId="Windows Live" clId="Web-{2375D307-85C7-4454-9EBC-2BC01D58F52F}" dt="2023-10-05T10:06:40.847" v="633"/>
          <ac:spMkLst>
            <pc:docMk/>
            <pc:sldMk cId="3070582501" sldId="261"/>
            <ac:spMk id="47" creationId="{9C3A50E9-9119-7BC3-083B-2D84CCC78E47}"/>
          </ac:spMkLst>
        </pc:spChg>
        <pc:spChg chg="add del">
          <ac:chgData name="Maria Sofra" userId="7e88c32ed149481d" providerId="Windows Live" clId="Web-{2375D307-85C7-4454-9EBC-2BC01D58F52F}" dt="2023-10-05T09:57:44.111" v="614"/>
          <ac:spMkLst>
            <pc:docMk/>
            <pc:sldMk cId="3070582501" sldId="261"/>
            <ac:spMk id="48" creationId="{83549E37-C86B-4401-90BD-D8BF83859F14}"/>
          </ac:spMkLst>
        </pc:spChg>
        <pc:spChg chg="add del">
          <ac:chgData name="Maria Sofra" userId="7e88c32ed149481d" providerId="Windows Live" clId="Web-{2375D307-85C7-4454-9EBC-2BC01D58F52F}" dt="2023-10-05T10:06:40.847" v="633"/>
          <ac:spMkLst>
            <pc:docMk/>
            <pc:sldMk cId="3070582501" sldId="261"/>
            <ac:spMk id="49" creationId="{DC39DE25-0E4E-0AA7-0932-1D78C2372786}"/>
          </ac:spMkLst>
        </pc:spChg>
        <pc:spChg chg="add del">
          <ac:chgData name="Maria Sofra" userId="7e88c32ed149481d" providerId="Windows Live" clId="Web-{2375D307-85C7-4454-9EBC-2BC01D58F52F}" dt="2023-10-05T09:57:44.111" v="614"/>
          <ac:spMkLst>
            <pc:docMk/>
            <pc:sldMk cId="3070582501" sldId="261"/>
            <ac:spMk id="50" creationId="{8A17784E-76D8-4521-A77D-0D2EBB923004}"/>
          </ac:spMkLst>
        </pc:spChg>
        <pc:spChg chg="add del">
          <ac:chgData name="Maria Sofra" userId="7e88c32ed149481d" providerId="Windows Live" clId="Web-{2375D307-85C7-4454-9EBC-2BC01D58F52F}" dt="2023-10-05T10:06:40.847" v="633"/>
          <ac:spMkLst>
            <pc:docMk/>
            <pc:sldMk cId="3070582501" sldId="261"/>
            <ac:spMk id="51" creationId="{8D6EA299-0840-6DEA-E670-C49AEBC87E89}"/>
          </ac:spMkLst>
        </pc:spChg>
        <pc:spChg chg="add del">
          <ac:chgData name="Maria Sofra" userId="7e88c32ed149481d" providerId="Windows Live" clId="Web-{2375D307-85C7-4454-9EBC-2BC01D58F52F}" dt="2023-10-05T09:57:44.111" v="614"/>
          <ac:spMkLst>
            <pc:docMk/>
            <pc:sldMk cId="3070582501" sldId="261"/>
            <ac:spMk id="52" creationId="{C0036C6B-F09C-4EAB-AE02-8D056EE74856}"/>
          </ac:spMkLst>
        </pc:spChg>
        <pc:spChg chg="add">
          <ac:chgData name="Maria Sofra" userId="7e88c32ed149481d" providerId="Windows Live" clId="Web-{2375D307-85C7-4454-9EBC-2BC01D58F52F}" dt="2023-10-05T10:06:40.863" v="634"/>
          <ac:spMkLst>
            <pc:docMk/>
            <pc:sldMk cId="3070582501" sldId="261"/>
            <ac:spMk id="53" creationId="{8FC9BE17-9A7B-462D-AE50-3D8777387304}"/>
          </ac:spMkLst>
        </pc:spChg>
        <pc:spChg chg="add del">
          <ac:chgData name="Maria Sofra" userId="7e88c32ed149481d" providerId="Windows Live" clId="Web-{2375D307-85C7-4454-9EBC-2BC01D58F52F}" dt="2023-10-05T09:57:44.111" v="614"/>
          <ac:spMkLst>
            <pc:docMk/>
            <pc:sldMk cId="3070582501" sldId="261"/>
            <ac:spMk id="54" creationId="{FC8D5885-2804-4D3C-BE31-902E4D3279B0}"/>
          </ac:spMkLst>
        </pc:spChg>
        <pc:spChg chg="add">
          <ac:chgData name="Maria Sofra" userId="7e88c32ed149481d" providerId="Windows Live" clId="Web-{2375D307-85C7-4454-9EBC-2BC01D58F52F}" dt="2023-10-05T10:06:40.863" v="634"/>
          <ac:spMkLst>
            <pc:docMk/>
            <pc:sldMk cId="3070582501" sldId="261"/>
            <ac:spMk id="55" creationId="{3EBE8569-6AEC-4B8C-8D53-2DE337CDBA65}"/>
          </ac:spMkLst>
        </pc:spChg>
        <pc:spChg chg="add">
          <ac:chgData name="Maria Sofra" userId="7e88c32ed149481d" providerId="Windows Live" clId="Web-{2375D307-85C7-4454-9EBC-2BC01D58F52F}" dt="2023-10-05T10:06:40.863" v="634"/>
          <ac:spMkLst>
            <pc:docMk/>
            <pc:sldMk cId="3070582501" sldId="261"/>
            <ac:spMk id="56" creationId="{55D4142C-5077-457F-A6AD-3FECFDB39685}"/>
          </ac:spMkLst>
        </pc:spChg>
        <pc:spChg chg="add">
          <ac:chgData name="Maria Sofra" userId="7e88c32ed149481d" providerId="Windows Live" clId="Web-{2375D307-85C7-4454-9EBC-2BC01D58F52F}" dt="2023-10-05T10:06:40.863" v="634"/>
          <ac:spMkLst>
            <pc:docMk/>
            <pc:sldMk cId="3070582501" sldId="261"/>
            <ac:spMk id="57" creationId="{7A5F0580-5EE9-419F-96EE-B6529EF6E7D0}"/>
          </ac:spMkLst>
        </pc:spChg>
        <pc:graphicFrameChg chg="add del">
          <ac:chgData name="Maria Sofra" userId="7e88c32ed149481d" providerId="Windows Live" clId="Web-{2375D307-85C7-4454-9EBC-2BC01D58F52F}" dt="2023-10-05T08:54:53.301" v="224"/>
          <ac:graphicFrameMkLst>
            <pc:docMk/>
            <pc:sldMk cId="3070582501" sldId="261"/>
            <ac:graphicFrameMk id="21" creationId="{17C68E95-76E8-4C6C-C1B8-FCA4FD568A69}"/>
          </ac:graphicFrameMkLst>
        </pc:graphicFrameChg>
        <pc:graphicFrameChg chg="add mod modGraphic">
          <ac:chgData name="Maria Sofra" userId="7e88c32ed149481d" providerId="Windows Live" clId="Web-{2375D307-85C7-4454-9EBC-2BC01D58F52F}" dt="2023-10-05T10:35:54.771" v="665" actId="14100"/>
          <ac:graphicFrameMkLst>
            <pc:docMk/>
            <pc:sldMk cId="3070582501" sldId="261"/>
            <ac:graphicFrameMk id="58" creationId="{A16CFE7D-DC97-17E4-0713-89CB3CEECD39}"/>
          </ac:graphicFrameMkLst>
        </pc:graphicFrameChg>
        <pc:picChg chg="add del">
          <ac:chgData name="Maria Sofra" userId="7e88c32ed149481d" providerId="Windows Live" clId="Web-{2375D307-85C7-4454-9EBC-2BC01D58F52F}" dt="2023-10-05T08:54:47.004" v="222"/>
          <ac:picMkLst>
            <pc:docMk/>
            <pc:sldMk cId="3070582501" sldId="261"/>
            <ac:picMk id="5" creationId="{0E4BCC91-3E54-8C00-56AD-B14B476AFA39}"/>
          </ac:picMkLst>
        </pc:picChg>
        <pc:picChg chg="add mod ord">
          <ac:chgData name="Maria Sofra" userId="7e88c32ed149481d" providerId="Windows Live" clId="Web-{2375D307-85C7-4454-9EBC-2BC01D58F52F}" dt="2023-10-05T10:06:40.847" v="633"/>
          <ac:picMkLst>
            <pc:docMk/>
            <pc:sldMk cId="3070582501" sldId="261"/>
            <ac:picMk id="27" creationId="{0E4BCC91-3E54-8C00-56AD-B14B476AFA39}"/>
          </ac:picMkLst>
        </pc:picChg>
      </pc:sldChg>
      <pc:sldChg chg="mod modClrScheme chgLayout">
        <pc:chgData name="Maria Sofra" userId="7e88c32ed149481d" providerId="Windows Live" clId="Web-{2375D307-85C7-4454-9EBC-2BC01D58F52F}" dt="2023-10-05T09:30:25.386" v="476"/>
        <pc:sldMkLst>
          <pc:docMk/>
          <pc:sldMk cId="730919569" sldId="262"/>
        </pc:sldMkLst>
      </pc:sldChg>
      <pc:sldChg chg="addSp delSp modSp del mod setBg">
        <pc:chgData name="Maria Sofra" userId="7e88c32ed149481d" providerId="Windows Live" clId="Web-{2375D307-85C7-4454-9EBC-2BC01D58F52F}" dt="2023-10-05T08:51:24.248" v="195"/>
        <pc:sldMkLst>
          <pc:docMk/>
          <pc:sldMk cId="4277794848" sldId="263"/>
        </pc:sldMkLst>
        <pc:spChg chg="del">
          <ac:chgData name="Maria Sofra" userId="7e88c32ed149481d" providerId="Windows Live" clId="Web-{2375D307-85C7-4454-9EBC-2BC01D58F52F}" dt="2023-10-05T08:35:47.311" v="49"/>
          <ac:spMkLst>
            <pc:docMk/>
            <pc:sldMk cId="4277794848" sldId="263"/>
            <ac:spMk id="2" creationId="{51CF74AA-D114-4BF8-ECA4-A75F08E0C816}"/>
          </ac:spMkLst>
        </pc:spChg>
        <pc:spChg chg="add del mod">
          <ac:chgData name="Maria Sofra" userId="7e88c32ed149481d" providerId="Windows Live" clId="Web-{2375D307-85C7-4454-9EBC-2BC01D58F52F}" dt="2023-10-05T08:38:20.973" v="67"/>
          <ac:spMkLst>
            <pc:docMk/>
            <pc:sldMk cId="4277794848" sldId="263"/>
            <ac:spMk id="3" creationId="{C7CE0CF9-B234-5057-16A3-ED65D9C803B6}"/>
          </ac:spMkLst>
        </pc:spChg>
        <pc:spChg chg="add del">
          <ac:chgData name="Maria Sofra" userId="7e88c32ed149481d" providerId="Windows Live" clId="Web-{2375D307-85C7-4454-9EBC-2BC01D58F52F}" dt="2023-10-05T08:37:27.877" v="60"/>
          <ac:spMkLst>
            <pc:docMk/>
            <pc:sldMk cId="4277794848" sldId="263"/>
            <ac:spMk id="10" creationId="{115719BB-48A7-4AF4-BB91-DC82E0DF727D}"/>
          </ac:spMkLst>
        </pc:spChg>
        <pc:spChg chg="add del">
          <ac:chgData name="Maria Sofra" userId="7e88c32ed149481d" providerId="Windows Live" clId="Web-{2375D307-85C7-4454-9EBC-2BC01D58F52F}" dt="2023-10-05T08:37:27.877" v="60"/>
          <ac:spMkLst>
            <pc:docMk/>
            <pc:sldMk cId="4277794848" sldId="263"/>
            <ac:spMk id="12" creationId="{10973A55-5440-4A99-B526-B5812E46271E}"/>
          </ac:spMkLst>
        </pc:spChg>
        <pc:spChg chg="add del">
          <ac:chgData name="Maria Sofra" userId="7e88c32ed149481d" providerId="Windows Live" clId="Web-{2375D307-85C7-4454-9EBC-2BC01D58F52F}" dt="2023-10-05T08:37:27.877" v="60"/>
          <ac:spMkLst>
            <pc:docMk/>
            <pc:sldMk cId="4277794848" sldId="263"/>
            <ac:spMk id="14" creationId="{A9682493-588A-4D52-98F6-FBBD80C07ECB}"/>
          </ac:spMkLst>
        </pc:spChg>
        <pc:spChg chg="add del">
          <ac:chgData name="Maria Sofra" userId="7e88c32ed149481d" providerId="Windows Live" clId="Web-{2375D307-85C7-4454-9EBC-2BC01D58F52F}" dt="2023-10-05T08:37:27.877" v="60"/>
          <ac:spMkLst>
            <pc:docMk/>
            <pc:sldMk cId="4277794848" sldId="263"/>
            <ac:spMk id="16" creationId="{FBEC5A7A-ADE4-48D9-B89C-2BA1C9110632}"/>
          </ac:spMkLst>
        </pc:spChg>
        <pc:spChg chg="add del">
          <ac:chgData name="Maria Sofra" userId="7e88c32ed149481d" providerId="Windows Live" clId="Web-{2375D307-85C7-4454-9EBC-2BC01D58F52F}" dt="2023-10-05T08:37:27.877" v="60"/>
          <ac:spMkLst>
            <pc:docMk/>
            <pc:sldMk cId="4277794848" sldId="263"/>
            <ac:spMk id="18" creationId="{82095FCE-EF05-4443-B97A-85DEE3A5CA17}"/>
          </ac:spMkLst>
        </pc:spChg>
        <pc:spChg chg="add del">
          <ac:chgData name="Maria Sofra" userId="7e88c32ed149481d" providerId="Windows Live" clId="Web-{2375D307-85C7-4454-9EBC-2BC01D58F52F}" dt="2023-10-05T08:38:20.973" v="67"/>
          <ac:spMkLst>
            <pc:docMk/>
            <pc:sldMk cId="4277794848" sldId="263"/>
            <ac:spMk id="20" creationId="{352BEC0E-22F8-46D0-9632-375DB541B06C}"/>
          </ac:spMkLst>
        </pc:spChg>
        <pc:spChg chg="add del">
          <ac:chgData name="Maria Sofra" userId="7e88c32ed149481d" providerId="Windows Live" clId="Web-{2375D307-85C7-4454-9EBC-2BC01D58F52F}" dt="2023-10-05T08:38:20.973" v="67"/>
          <ac:spMkLst>
            <pc:docMk/>
            <pc:sldMk cId="4277794848" sldId="263"/>
            <ac:spMk id="21" creationId="{3FCFB1DE-0B7E-48CC-BA90-B2AB0889F9D6}"/>
          </ac:spMkLst>
        </pc:spChg>
        <pc:spChg chg="add del">
          <ac:chgData name="Maria Sofra" userId="7e88c32ed149481d" providerId="Windows Live" clId="Web-{2375D307-85C7-4454-9EBC-2BC01D58F52F}" dt="2023-10-05T08:38:20.941" v="66"/>
          <ac:spMkLst>
            <pc:docMk/>
            <pc:sldMk cId="4277794848" sldId="263"/>
            <ac:spMk id="25" creationId="{C7CE0CF9-B234-5057-16A3-ED65D9C803B6}"/>
          </ac:spMkLst>
        </pc:spChg>
        <pc:spChg chg="add">
          <ac:chgData name="Maria Sofra" userId="7e88c32ed149481d" providerId="Windows Live" clId="Web-{2375D307-85C7-4454-9EBC-2BC01D58F52F}" dt="2023-10-05T08:38:20.973" v="67"/>
          <ac:spMkLst>
            <pc:docMk/>
            <pc:sldMk cId="4277794848" sldId="263"/>
            <ac:spMk id="30" creationId="{352BEC0E-22F8-46D0-9632-375DB541B06C}"/>
          </ac:spMkLst>
        </pc:spChg>
        <pc:spChg chg="add">
          <ac:chgData name="Maria Sofra" userId="7e88c32ed149481d" providerId="Windows Live" clId="Web-{2375D307-85C7-4454-9EBC-2BC01D58F52F}" dt="2023-10-05T08:38:20.973" v="67"/>
          <ac:spMkLst>
            <pc:docMk/>
            <pc:sldMk cId="4277794848" sldId="263"/>
            <ac:spMk id="31" creationId="{3FCFB1DE-0B7E-48CC-BA90-B2AB0889F9D6}"/>
          </ac:spMkLst>
        </pc:spChg>
        <pc:spChg chg="add del mod">
          <ac:chgData name="Maria Sofra" userId="7e88c32ed149481d" providerId="Windows Live" clId="Web-{2375D307-85C7-4454-9EBC-2BC01D58F52F}" dt="2023-10-05T08:39:42.350" v="94"/>
          <ac:spMkLst>
            <pc:docMk/>
            <pc:sldMk cId="4277794848" sldId="263"/>
            <ac:spMk id="42" creationId="{A4CEF6F0-B6D9-A108-F08C-A0A88849396C}"/>
          </ac:spMkLst>
        </pc:spChg>
        <pc:grpChg chg="add del">
          <ac:chgData name="Maria Sofra" userId="7e88c32ed149481d" providerId="Windows Live" clId="Web-{2375D307-85C7-4454-9EBC-2BC01D58F52F}" dt="2023-10-05T08:38:20.941" v="66"/>
          <ac:grpSpMkLst>
            <pc:docMk/>
            <pc:sldMk cId="4277794848" sldId="263"/>
            <ac:grpSpMk id="26" creationId="{430A7723-91ED-264B-172A-DC8EB7D4604A}"/>
          </ac:grpSpMkLst>
        </pc:grpChg>
        <pc:graphicFrameChg chg="add del">
          <ac:chgData name="Maria Sofra" userId="7e88c32ed149481d" providerId="Windows Live" clId="Web-{2375D307-85C7-4454-9EBC-2BC01D58F52F}" dt="2023-10-05T08:38:17.379" v="64"/>
          <ac:graphicFrameMkLst>
            <pc:docMk/>
            <pc:sldMk cId="4277794848" sldId="263"/>
            <ac:graphicFrameMk id="23" creationId="{E4FF4500-1641-FD2A-7B2F-EB3C245C30E8}"/>
          </ac:graphicFrameMkLst>
        </pc:graphicFrameChg>
        <pc:graphicFrameChg chg="add mod modGraphic">
          <ac:chgData name="Maria Sofra" userId="7e88c32ed149481d" providerId="Windows Live" clId="Web-{2375D307-85C7-4454-9EBC-2BC01D58F52F}" dt="2023-10-05T08:40:32.211" v="97"/>
          <ac:graphicFrameMkLst>
            <pc:docMk/>
            <pc:sldMk cId="4277794848" sldId="263"/>
            <ac:graphicFrameMk id="32" creationId="{E4FF4500-1641-FD2A-7B2F-EB3C245C30E8}"/>
          </ac:graphicFrameMkLst>
        </pc:graphicFrameChg>
        <pc:picChg chg="add mod ord">
          <ac:chgData name="Maria Sofra" userId="7e88c32ed149481d" providerId="Windows Live" clId="Web-{2375D307-85C7-4454-9EBC-2BC01D58F52F}" dt="2023-10-05T08:40:41.790" v="99" actId="1076"/>
          <ac:picMkLst>
            <pc:docMk/>
            <pc:sldMk cId="4277794848" sldId="263"/>
            <ac:picMk id="4" creationId="{2BE86834-B95E-F143-C846-8BC1A37C2DBB}"/>
          </ac:picMkLst>
        </pc:picChg>
        <pc:picChg chg="add mod ord">
          <ac:chgData name="Maria Sofra" userId="7e88c32ed149481d" providerId="Windows Live" clId="Web-{2375D307-85C7-4454-9EBC-2BC01D58F52F}" dt="2023-10-05T08:40:34.602" v="98" actId="1076"/>
          <ac:picMkLst>
            <pc:docMk/>
            <pc:sldMk cId="4277794848" sldId="263"/>
            <ac:picMk id="5" creationId="{B6FE62C5-D8B2-B7BC-C305-F4A862B8E9B9}"/>
          </ac:picMkLst>
        </pc:picChg>
      </pc:sldChg>
      <pc:sldChg chg="addSp delSp modSp mod modClrScheme delDesignElem chgLayout">
        <pc:chgData name="Maria Sofra" userId="7e88c32ed149481d" providerId="Windows Live" clId="Web-{2375D307-85C7-4454-9EBC-2BC01D58F52F}" dt="2023-10-05T09:30:25.386" v="476"/>
        <pc:sldMkLst>
          <pc:docMk/>
          <pc:sldMk cId="125266702" sldId="264"/>
        </pc:sldMkLst>
        <pc:spChg chg="mod ord">
          <ac:chgData name="Maria Sofra" userId="7e88c32ed149481d" providerId="Windows Live" clId="Web-{2375D307-85C7-4454-9EBC-2BC01D58F52F}" dt="2023-10-05T09:30:25.386" v="476"/>
          <ac:spMkLst>
            <pc:docMk/>
            <pc:sldMk cId="125266702" sldId="264"/>
            <ac:spMk id="2" creationId="{B411FCF7-25DD-DC2A-8F10-B444C1358AC0}"/>
          </ac:spMkLst>
        </pc:spChg>
        <pc:spChg chg="mod ord">
          <ac:chgData name="Maria Sofra" userId="7e88c32ed149481d" providerId="Windows Live" clId="Web-{2375D307-85C7-4454-9EBC-2BC01D58F52F}" dt="2023-10-05T09:30:25.386" v="476"/>
          <ac:spMkLst>
            <pc:docMk/>
            <pc:sldMk cId="125266702" sldId="264"/>
            <ac:spMk id="24" creationId="{33A3AD52-5E19-B4EC-3AF3-8C0C2C704E75}"/>
          </ac:spMkLst>
        </pc:spChg>
        <pc:spChg chg="add del">
          <ac:chgData name="Maria Sofra" userId="7e88c32ed149481d" providerId="Windows Live" clId="Web-{2375D307-85C7-4454-9EBC-2BC01D58F52F}" dt="2023-10-05T09:30:25.386" v="476"/>
          <ac:spMkLst>
            <pc:docMk/>
            <pc:sldMk cId="125266702" sldId="264"/>
            <ac:spMk id="44" creationId="{7B1AB9FE-36F5-4FD1-9850-DB5C5AD4828F}"/>
          </ac:spMkLst>
        </pc:spChg>
        <pc:spChg chg="add del">
          <ac:chgData name="Maria Sofra" userId="7e88c32ed149481d" providerId="Windows Live" clId="Web-{2375D307-85C7-4454-9EBC-2BC01D58F52F}" dt="2023-10-05T09:30:25.386" v="476"/>
          <ac:spMkLst>
            <pc:docMk/>
            <pc:sldMk cId="125266702" sldId="264"/>
            <ac:spMk id="46" creationId="{F489C2E0-4895-4B72-85EA-7EE9FAFFDC7E}"/>
          </ac:spMkLst>
        </pc:spChg>
      </pc:sldChg>
      <pc:sldChg chg="addSp delSp modSp new del">
        <pc:chgData name="Maria Sofra" userId="7e88c32ed149481d" providerId="Windows Live" clId="Web-{2375D307-85C7-4454-9EBC-2BC01D58F52F}" dt="2023-10-05T08:33:44.058" v="45"/>
        <pc:sldMkLst>
          <pc:docMk/>
          <pc:sldMk cId="617323867" sldId="265"/>
        </pc:sldMkLst>
        <pc:spChg chg="mod">
          <ac:chgData name="Maria Sofra" userId="7e88c32ed149481d" providerId="Windows Live" clId="Web-{2375D307-85C7-4454-9EBC-2BC01D58F52F}" dt="2023-10-05T08:28:49.267" v="15" actId="20577"/>
          <ac:spMkLst>
            <pc:docMk/>
            <pc:sldMk cId="617323867" sldId="265"/>
            <ac:spMk id="2" creationId="{83182ED3-DE57-8010-6EBD-6CD48588E2C1}"/>
          </ac:spMkLst>
        </pc:spChg>
        <pc:spChg chg="del">
          <ac:chgData name="Maria Sofra" userId="7e88c32ed149481d" providerId="Windows Live" clId="Web-{2375D307-85C7-4454-9EBC-2BC01D58F52F}" dt="2023-10-05T08:28:29.360" v="7"/>
          <ac:spMkLst>
            <pc:docMk/>
            <pc:sldMk cId="617323867" sldId="265"/>
            <ac:spMk id="3" creationId="{9932E5A2-FC50-645B-8861-DC5D29EADD8D}"/>
          </ac:spMkLst>
        </pc:spChg>
        <pc:spChg chg="add mod">
          <ac:chgData name="Maria Sofra" userId="7e88c32ed149481d" providerId="Windows Live" clId="Web-{2375D307-85C7-4454-9EBC-2BC01D58F52F}" dt="2023-10-05T08:29:33.034" v="18"/>
          <ac:spMkLst>
            <pc:docMk/>
            <pc:sldMk cId="617323867" sldId="265"/>
            <ac:spMk id="5" creationId="{D740B681-21CD-FD39-1011-14E70DAD3F74}"/>
          </ac:spMkLst>
        </pc:spChg>
        <pc:picChg chg="add mod ord">
          <ac:chgData name="Maria Sofra" userId="7e88c32ed149481d" providerId="Windows Live" clId="Web-{2375D307-85C7-4454-9EBC-2BC01D58F52F}" dt="2023-10-05T08:28:53.579" v="16" actId="1076"/>
          <ac:picMkLst>
            <pc:docMk/>
            <pc:sldMk cId="617323867" sldId="265"/>
            <ac:picMk id="4" creationId="{814A0295-7F65-3FC2-1D25-C464B119AF97}"/>
          </ac:picMkLst>
        </pc:picChg>
      </pc:sldChg>
      <pc:sldChg chg="addSp delSp modSp new del">
        <pc:chgData name="Maria Sofra" userId="7e88c32ed149481d" providerId="Windows Live" clId="Web-{2375D307-85C7-4454-9EBC-2BC01D58F52F}" dt="2023-10-05T08:27:49.531" v="3"/>
        <pc:sldMkLst>
          <pc:docMk/>
          <pc:sldMk cId="1699441290" sldId="265"/>
        </pc:sldMkLst>
        <pc:spChg chg="add del">
          <ac:chgData name="Maria Sofra" userId="7e88c32ed149481d" providerId="Windows Live" clId="Web-{2375D307-85C7-4454-9EBC-2BC01D58F52F}" dt="2023-10-05T08:27:48.749" v="2"/>
          <ac:spMkLst>
            <pc:docMk/>
            <pc:sldMk cId="1699441290" sldId="265"/>
            <ac:spMk id="3" creationId="{628FAB36-CAA0-93CE-EC74-76CFE6F4AB54}"/>
          </ac:spMkLst>
        </pc:spChg>
        <pc:picChg chg="add del mod ord">
          <ac:chgData name="Maria Sofra" userId="7e88c32ed149481d" providerId="Windows Live" clId="Web-{2375D307-85C7-4454-9EBC-2BC01D58F52F}" dt="2023-10-05T08:27:48.749" v="2"/>
          <ac:picMkLst>
            <pc:docMk/>
            <pc:sldMk cId="1699441290" sldId="265"/>
            <ac:picMk id="4" creationId="{1A843FDA-C9E8-3AEC-7658-1DE72EA91906}"/>
          </ac:picMkLst>
        </pc:picChg>
      </pc:sldChg>
      <pc:sldChg chg="new del">
        <pc:chgData name="Maria Sofra" userId="7e88c32ed149481d" providerId="Windows Live" clId="Web-{2375D307-85C7-4454-9EBC-2BC01D58F52F}" dt="2023-10-05T08:28:12.250" v="5"/>
        <pc:sldMkLst>
          <pc:docMk/>
          <pc:sldMk cId="3357737513" sldId="265"/>
        </pc:sldMkLst>
      </pc:sldChg>
      <pc:sldChg chg="addSp delSp modSp new mod setBg modClrScheme delDesignElem chgLayout">
        <pc:chgData name="Maria Sofra" userId="7e88c32ed149481d" providerId="Windows Live" clId="Web-{2375D307-85C7-4454-9EBC-2BC01D58F52F}" dt="2023-10-05T09:49:56.361" v="554" actId="1076"/>
        <pc:sldMkLst>
          <pc:docMk/>
          <pc:sldMk cId="4084204278" sldId="265"/>
        </pc:sldMkLst>
        <pc:spChg chg="del mod">
          <ac:chgData name="Maria Sofra" userId="7e88c32ed149481d" providerId="Windows Live" clId="Web-{2375D307-85C7-4454-9EBC-2BC01D58F52F}" dt="2023-10-05T09:12:09.772" v="331"/>
          <ac:spMkLst>
            <pc:docMk/>
            <pc:sldMk cId="4084204278" sldId="265"/>
            <ac:spMk id="2" creationId="{57ED60A8-F015-B7A0-D49E-982183A245E2}"/>
          </ac:spMkLst>
        </pc:spChg>
        <pc:spChg chg="del mod ord">
          <ac:chgData name="Maria Sofra" userId="7e88c32ed149481d" providerId="Windows Live" clId="Web-{2375D307-85C7-4454-9EBC-2BC01D58F52F}" dt="2023-10-05T08:43:51.780" v="127"/>
          <ac:spMkLst>
            <pc:docMk/>
            <pc:sldMk cId="4084204278" sldId="265"/>
            <ac:spMk id="3" creationId="{97A3F2B7-8B86-A806-56BF-428E198FEE5A}"/>
          </ac:spMkLst>
        </pc:spChg>
        <pc:spChg chg="add del">
          <ac:chgData name="Maria Sofra" userId="7e88c32ed149481d" providerId="Windows Live" clId="Web-{2375D307-85C7-4454-9EBC-2BC01D58F52F}" dt="2023-10-05T08:43:02.388" v="114"/>
          <ac:spMkLst>
            <pc:docMk/>
            <pc:sldMk cId="4084204278" sldId="265"/>
            <ac:spMk id="10" creationId="{A2679492-7988-4050-9056-542444452411}"/>
          </ac:spMkLst>
        </pc:spChg>
        <pc:spChg chg="add del">
          <ac:chgData name="Maria Sofra" userId="7e88c32ed149481d" providerId="Windows Live" clId="Web-{2375D307-85C7-4454-9EBC-2BC01D58F52F}" dt="2023-10-05T08:43:02.388" v="114"/>
          <ac:spMkLst>
            <pc:docMk/>
            <pc:sldMk cId="4084204278" sldId="265"/>
            <ac:spMk id="12" creationId="{B5ABDEAA-B248-4182-B67C-A925338E772D}"/>
          </ac:spMkLst>
        </pc:spChg>
        <pc:spChg chg="add del">
          <ac:chgData name="Maria Sofra" userId="7e88c32ed149481d" providerId="Windows Live" clId="Web-{2375D307-85C7-4454-9EBC-2BC01D58F52F}" dt="2023-10-05T08:43:02.388" v="114"/>
          <ac:spMkLst>
            <pc:docMk/>
            <pc:sldMk cId="4084204278" sldId="265"/>
            <ac:spMk id="14" creationId="{B091B163-7D61-4891-ABCF-5C13D9C418D0}"/>
          </ac:spMkLst>
        </pc:spChg>
        <pc:spChg chg="add del">
          <ac:chgData name="Maria Sofra" userId="7e88c32ed149481d" providerId="Windows Live" clId="Web-{2375D307-85C7-4454-9EBC-2BC01D58F52F}" dt="2023-10-05T08:43:51.780" v="127"/>
          <ac:spMkLst>
            <pc:docMk/>
            <pc:sldMk cId="4084204278" sldId="265"/>
            <ac:spMk id="21" creationId="{8F7AFB9A-7364-478C-B48B-8523CDD9AE8D}"/>
          </ac:spMkLst>
        </pc:spChg>
        <pc:spChg chg="add del">
          <ac:chgData name="Maria Sofra" userId="7e88c32ed149481d" providerId="Windows Live" clId="Web-{2375D307-85C7-4454-9EBC-2BC01D58F52F}" dt="2023-10-05T08:43:51.780" v="127"/>
          <ac:spMkLst>
            <pc:docMk/>
            <pc:sldMk cId="4084204278" sldId="265"/>
            <ac:spMk id="22" creationId="{36678033-86B6-40E6-BE90-78D8ED4E3A31}"/>
          </ac:spMkLst>
        </pc:spChg>
        <pc:spChg chg="add del">
          <ac:chgData name="Maria Sofra" userId="7e88c32ed149481d" providerId="Windows Live" clId="Web-{2375D307-85C7-4454-9EBC-2BC01D58F52F}" dt="2023-10-05T08:43:51.780" v="127"/>
          <ac:spMkLst>
            <pc:docMk/>
            <pc:sldMk cId="4084204278" sldId="265"/>
            <ac:spMk id="23" creationId="{D2542E1A-076E-4A34-BB67-2BF961754E0C}"/>
          </ac:spMkLst>
        </pc:spChg>
        <pc:spChg chg="add del">
          <ac:chgData name="Maria Sofra" userId="7e88c32ed149481d" providerId="Windows Live" clId="Web-{2375D307-85C7-4454-9EBC-2BC01D58F52F}" dt="2023-10-05T08:43:51.780" v="127"/>
          <ac:spMkLst>
            <pc:docMk/>
            <pc:sldMk cId="4084204278" sldId="265"/>
            <ac:spMk id="24" creationId="{75C56826-D4E5-42ED-8529-079651CB3005}"/>
          </ac:spMkLst>
        </pc:spChg>
        <pc:spChg chg="add del">
          <ac:chgData name="Maria Sofra" userId="7e88c32ed149481d" providerId="Windows Live" clId="Web-{2375D307-85C7-4454-9EBC-2BC01D58F52F}" dt="2023-10-05T08:43:51.780" v="127"/>
          <ac:spMkLst>
            <pc:docMk/>
            <pc:sldMk cId="4084204278" sldId="265"/>
            <ac:spMk id="25" creationId="{82095FCE-EF05-4443-B97A-85DEE3A5CA17}"/>
          </ac:spMkLst>
        </pc:spChg>
        <pc:spChg chg="add del">
          <ac:chgData name="Maria Sofra" userId="7e88c32ed149481d" providerId="Windows Live" clId="Web-{2375D307-85C7-4454-9EBC-2BC01D58F52F}" dt="2023-10-05T08:43:51.749" v="126"/>
          <ac:spMkLst>
            <pc:docMk/>
            <pc:sldMk cId="4084204278" sldId="265"/>
            <ac:spMk id="30" creationId="{352BEC0E-22F8-46D0-9632-375DB541B06C}"/>
          </ac:spMkLst>
        </pc:spChg>
        <pc:spChg chg="add del">
          <ac:chgData name="Maria Sofra" userId="7e88c32ed149481d" providerId="Windows Live" clId="Web-{2375D307-85C7-4454-9EBC-2BC01D58F52F}" dt="2023-10-05T08:43:51.749" v="126"/>
          <ac:spMkLst>
            <pc:docMk/>
            <pc:sldMk cId="4084204278" sldId="265"/>
            <ac:spMk id="32" creationId="{3FCFB1DE-0B7E-48CC-BA90-B2AB0889F9D6}"/>
          </ac:spMkLst>
        </pc:spChg>
        <pc:spChg chg="add del">
          <ac:chgData name="Maria Sofra" userId="7e88c32ed149481d" providerId="Windows Live" clId="Web-{2375D307-85C7-4454-9EBC-2BC01D58F52F}" dt="2023-10-05T09:21:05.055" v="402"/>
          <ac:spMkLst>
            <pc:docMk/>
            <pc:sldMk cId="4084204278" sldId="265"/>
            <ac:spMk id="34" creationId="{8F7AFB9A-7364-478C-B48B-8523CDD9AE8D}"/>
          </ac:spMkLst>
        </pc:spChg>
        <pc:spChg chg="add del">
          <ac:chgData name="Maria Sofra" userId="7e88c32ed149481d" providerId="Windows Live" clId="Web-{2375D307-85C7-4454-9EBC-2BC01D58F52F}" dt="2023-10-05T09:21:05.055" v="402"/>
          <ac:spMkLst>
            <pc:docMk/>
            <pc:sldMk cId="4084204278" sldId="265"/>
            <ac:spMk id="35" creationId="{36678033-86B6-40E6-BE90-78D8ED4E3A31}"/>
          </ac:spMkLst>
        </pc:spChg>
        <pc:spChg chg="add del">
          <ac:chgData name="Maria Sofra" userId="7e88c32ed149481d" providerId="Windows Live" clId="Web-{2375D307-85C7-4454-9EBC-2BC01D58F52F}" dt="2023-10-05T09:21:05.055" v="402"/>
          <ac:spMkLst>
            <pc:docMk/>
            <pc:sldMk cId="4084204278" sldId="265"/>
            <ac:spMk id="36" creationId="{D2542E1A-076E-4A34-BB67-2BF961754E0C}"/>
          </ac:spMkLst>
        </pc:spChg>
        <pc:spChg chg="add del">
          <ac:chgData name="Maria Sofra" userId="7e88c32ed149481d" providerId="Windows Live" clId="Web-{2375D307-85C7-4454-9EBC-2BC01D58F52F}" dt="2023-10-05T09:21:05.055" v="402"/>
          <ac:spMkLst>
            <pc:docMk/>
            <pc:sldMk cId="4084204278" sldId="265"/>
            <ac:spMk id="37" creationId="{75C56826-D4E5-42ED-8529-079651CB3005}"/>
          </ac:spMkLst>
        </pc:spChg>
        <pc:spChg chg="add del">
          <ac:chgData name="Maria Sofra" userId="7e88c32ed149481d" providerId="Windows Live" clId="Web-{2375D307-85C7-4454-9EBC-2BC01D58F52F}" dt="2023-10-05T09:21:05.055" v="402"/>
          <ac:spMkLst>
            <pc:docMk/>
            <pc:sldMk cId="4084204278" sldId="265"/>
            <ac:spMk id="38" creationId="{82095FCE-EF05-4443-B97A-85DEE3A5CA17}"/>
          </ac:spMkLst>
        </pc:spChg>
        <pc:spChg chg="add del mod">
          <ac:chgData name="Maria Sofra" userId="7e88c32ed149481d" providerId="Windows Live" clId="Web-{2375D307-85C7-4454-9EBC-2BC01D58F52F}" dt="2023-10-05T09:12:20.491" v="334"/>
          <ac:spMkLst>
            <pc:docMk/>
            <pc:sldMk cId="4084204278" sldId="265"/>
            <ac:spMk id="835" creationId="{261C2766-BB66-EA49-4C58-BA8542D9EA7F}"/>
          </ac:spMkLst>
        </pc:spChg>
        <pc:spChg chg="add del">
          <ac:chgData name="Maria Sofra" userId="7e88c32ed149481d" providerId="Windows Live" clId="Web-{2375D307-85C7-4454-9EBC-2BC01D58F52F}" dt="2023-10-05T09:20:57.196" v="399"/>
          <ac:spMkLst>
            <pc:docMk/>
            <pc:sldMk cId="4084204278" sldId="265"/>
            <ac:spMk id="848" creationId="{26FF42C2-EA15-4154-B242-E98E88CED99C}"/>
          </ac:spMkLst>
        </pc:spChg>
        <pc:spChg chg="add del">
          <ac:chgData name="Maria Sofra" userId="7e88c32ed149481d" providerId="Windows Live" clId="Web-{2375D307-85C7-4454-9EBC-2BC01D58F52F}" dt="2023-10-05T09:20:57.196" v="399"/>
          <ac:spMkLst>
            <pc:docMk/>
            <pc:sldMk cId="4084204278" sldId="265"/>
            <ac:spMk id="850" creationId="{D79DE9F7-28C4-4856-BA57-D696E124C137}"/>
          </ac:spMkLst>
        </pc:spChg>
        <pc:spChg chg="add del">
          <ac:chgData name="Maria Sofra" userId="7e88c32ed149481d" providerId="Windows Live" clId="Web-{2375D307-85C7-4454-9EBC-2BC01D58F52F}" dt="2023-10-05T09:20:57.196" v="399"/>
          <ac:spMkLst>
            <pc:docMk/>
            <pc:sldMk cId="4084204278" sldId="265"/>
            <ac:spMk id="852" creationId="{E1F9ED9C-121B-44C6-A308-5824769C40D5}"/>
          </ac:spMkLst>
        </pc:spChg>
        <pc:spChg chg="add del">
          <ac:chgData name="Maria Sofra" userId="7e88c32ed149481d" providerId="Windows Live" clId="Web-{2375D307-85C7-4454-9EBC-2BC01D58F52F}" dt="2023-10-05T09:20:57.196" v="399"/>
          <ac:spMkLst>
            <pc:docMk/>
            <pc:sldMk cId="4084204278" sldId="265"/>
            <ac:spMk id="854" creationId="{4A5F8185-F27B-4E99-A06C-007336FE3F2D}"/>
          </ac:spMkLst>
        </pc:spChg>
        <pc:spChg chg="add del">
          <ac:chgData name="Maria Sofra" userId="7e88c32ed149481d" providerId="Windows Live" clId="Web-{2375D307-85C7-4454-9EBC-2BC01D58F52F}" dt="2023-10-05T09:21:04.962" v="401"/>
          <ac:spMkLst>
            <pc:docMk/>
            <pc:sldMk cId="4084204278" sldId="265"/>
            <ac:spMk id="856" creationId="{D75A5B51-0925-4835-8511-A0DD17EAA97C}"/>
          </ac:spMkLst>
        </pc:spChg>
        <pc:spChg chg="add del">
          <ac:chgData name="Maria Sofra" userId="7e88c32ed149481d" providerId="Windows Live" clId="Web-{2375D307-85C7-4454-9EBC-2BC01D58F52F}" dt="2023-10-05T09:21:04.962" v="401"/>
          <ac:spMkLst>
            <pc:docMk/>
            <pc:sldMk cId="4084204278" sldId="265"/>
            <ac:spMk id="857" creationId="{5CDFD20D-8E4F-4E3A-AF87-93F23E0DBFB3}"/>
          </ac:spMkLst>
        </pc:spChg>
        <pc:spChg chg="add del">
          <ac:chgData name="Maria Sofra" userId="7e88c32ed149481d" providerId="Windows Live" clId="Web-{2375D307-85C7-4454-9EBC-2BC01D58F52F}" dt="2023-10-05T09:31:39.623" v="485"/>
          <ac:spMkLst>
            <pc:docMk/>
            <pc:sldMk cId="4084204278" sldId="265"/>
            <ac:spMk id="859" creationId="{26FF42C2-EA15-4154-B242-E98E88CED99C}"/>
          </ac:spMkLst>
        </pc:spChg>
        <pc:spChg chg="add del">
          <ac:chgData name="Maria Sofra" userId="7e88c32ed149481d" providerId="Windows Live" clId="Web-{2375D307-85C7-4454-9EBC-2BC01D58F52F}" dt="2023-10-05T09:31:39.623" v="485"/>
          <ac:spMkLst>
            <pc:docMk/>
            <pc:sldMk cId="4084204278" sldId="265"/>
            <ac:spMk id="860" creationId="{D79DE9F7-28C4-4856-BA57-D696E124C137}"/>
          </ac:spMkLst>
        </pc:spChg>
        <pc:spChg chg="add del">
          <ac:chgData name="Maria Sofra" userId="7e88c32ed149481d" providerId="Windows Live" clId="Web-{2375D307-85C7-4454-9EBC-2BC01D58F52F}" dt="2023-10-05T09:31:39.623" v="485"/>
          <ac:spMkLst>
            <pc:docMk/>
            <pc:sldMk cId="4084204278" sldId="265"/>
            <ac:spMk id="861" creationId="{E1F9ED9C-121B-44C6-A308-5824769C40D5}"/>
          </ac:spMkLst>
        </pc:spChg>
        <pc:spChg chg="add del">
          <ac:chgData name="Maria Sofra" userId="7e88c32ed149481d" providerId="Windows Live" clId="Web-{2375D307-85C7-4454-9EBC-2BC01D58F52F}" dt="2023-10-05T09:31:39.623" v="485"/>
          <ac:spMkLst>
            <pc:docMk/>
            <pc:sldMk cId="4084204278" sldId="265"/>
            <ac:spMk id="862" creationId="{4A5F8185-F27B-4E99-A06C-007336FE3F2D}"/>
          </ac:spMkLst>
        </pc:spChg>
        <pc:spChg chg="add del">
          <ac:chgData name="Maria Sofra" userId="7e88c32ed149481d" providerId="Windows Live" clId="Web-{2375D307-85C7-4454-9EBC-2BC01D58F52F}" dt="2023-10-05T09:33:03.579" v="499"/>
          <ac:spMkLst>
            <pc:docMk/>
            <pc:sldMk cId="4084204278" sldId="265"/>
            <ac:spMk id="867" creationId="{8F7AFB9A-7364-478C-B48B-8523CDD9AE8D}"/>
          </ac:spMkLst>
        </pc:spChg>
        <pc:spChg chg="add del">
          <ac:chgData name="Maria Sofra" userId="7e88c32ed149481d" providerId="Windows Live" clId="Web-{2375D307-85C7-4454-9EBC-2BC01D58F52F}" dt="2023-10-05T09:33:03.579" v="499"/>
          <ac:spMkLst>
            <pc:docMk/>
            <pc:sldMk cId="4084204278" sldId="265"/>
            <ac:spMk id="869" creationId="{36678033-86B6-40E6-BE90-78D8ED4E3A31}"/>
          </ac:spMkLst>
        </pc:spChg>
        <pc:spChg chg="add del">
          <ac:chgData name="Maria Sofra" userId="7e88c32ed149481d" providerId="Windows Live" clId="Web-{2375D307-85C7-4454-9EBC-2BC01D58F52F}" dt="2023-10-05T09:33:03.579" v="499"/>
          <ac:spMkLst>
            <pc:docMk/>
            <pc:sldMk cId="4084204278" sldId="265"/>
            <ac:spMk id="871" creationId="{D2542E1A-076E-4A34-BB67-2BF961754E0C}"/>
          </ac:spMkLst>
        </pc:spChg>
        <pc:spChg chg="add del">
          <ac:chgData name="Maria Sofra" userId="7e88c32ed149481d" providerId="Windows Live" clId="Web-{2375D307-85C7-4454-9EBC-2BC01D58F52F}" dt="2023-10-05T09:33:03.579" v="499"/>
          <ac:spMkLst>
            <pc:docMk/>
            <pc:sldMk cId="4084204278" sldId="265"/>
            <ac:spMk id="873" creationId="{75C56826-D4E5-42ED-8529-079651CB3005}"/>
          </ac:spMkLst>
        </pc:spChg>
        <pc:spChg chg="add del">
          <ac:chgData name="Maria Sofra" userId="7e88c32ed149481d" providerId="Windows Live" clId="Web-{2375D307-85C7-4454-9EBC-2BC01D58F52F}" dt="2023-10-05T09:33:03.579" v="499"/>
          <ac:spMkLst>
            <pc:docMk/>
            <pc:sldMk cId="4084204278" sldId="265"/>
            <ac:spMk id="875" creationId="{82095FCE-EF05-4443-B97A-85DEE3A5CA17}"/>
          </ac:spMkLst>
        </pc:spChg>
        <pc:spChg chg="add del mod ord">
          <ac:chgData name="Maria Sofra" userId="7e88c32ed149481d" providerId="Windows Live" clId="Web-{2375D307-85C7-4454-9EBC-2BC01D58F52F}" dt="2023-10-05T09:34:52.988" v="510"/>
          <ac:spMkLst>
            <pc:docMk/>
            <pc:sldMk cId="4084204278" sldId="265"/>
            <ac:spMk id="972" creationId="{27F5B18F-ACFB-BECF-08E5-FA7B0BE4AC3B}"/>
          </ac:spMkLst>
        </pc:spChg>
        <pc:spChg chg="add">
          <ac:chgData name="Maria Sofra" userId="7e88c32ed149481d" providerId="Windows Live" clId="Web-{2375D307-85C7-4454-9EBC-2BC01D58F52F}" dt="2023-10-05T09:33:03.579" v="499"/>
          <ac:spMkLst>
            <pc:docMk/>
            <pc:sldMk cId="4084204278" sldId="265"/>
            <ac:spMk id="977" creationId="{04695F26-39DB-450E-B464-9C76CD233B36}"/>
          </ac:spMkLst>
        </pc:spChg>
        <pc:spChg chg="add">
          <ac:chgData name="Maria Sofra" userId="7e88c32ed149481d" providerId="Windows Live" clId="Web-{2375D307-85C7-4454-9EBC-2BC01D58F52F}" dt="2023-10-05T09:33:03.579" v="499"/>
          <ac:spMkLst>
            <pc:docMk/>
            <pc:sldMk cId="4084204278" sldId="265"/>
            <ac:spMk id="979" creationId="{2F42E55F-A297-474F-AF2D-6D3A15822BCA}"/>
          </ac:spMkLst>
        </pc:spChg>
        <pc:grpChg chg="add del">
          <ac:chgData name="Maria Sofra" userId="7e88c32ed149481d" providerId="Windows Live" clId="Web-{2375D307-85C7-4454-9EBC-2BC01D58F52F}" dt="2023-10-05T08:43:16.654" v="116"/>
          <ac:grpSpMkLst>
            <pc:docMk/>
            <pc:sldMk cId="4084204278" sldId="265"/>
            <ac:grpSpMk id="18" creationId="{430A7723-91ED-264B-172A-DC8EB7D4604A}"/>
          </ac:grpSpMkLst>
        </pc:grpChg>
        <pc:grpChg chg="add">
          <ac:chgData name="Maria Sofra" userId="7e88c32ed149481d" providerId="Windows Live" clId="Web-{2375D307-85C7-4454-9EBC-2BC01D58F52F}" dt="2023-10-05T09:33:03.579" v="499"/>
          <ac:grpSpMkLst>
            <pc:docMk/>
            <pc:sldMk cId="4084204278" sldId="265"/>
            <ac:grpSpMk id="981" creationId="{972070F7-E065-4D60-8938-9FB8CDB8ACB0}"/>
          </ac:grpSpMkLst>
        </pc:grpChg>
        <pc:graphicFrameChg chg="add mod ord modGraphic">
          <ac:chgData name="Maria Sofra" userId="7e88c32ed149481d" providerId="Windows Live" clId="Web-{2375D307-85C7-4454-9EBC-2BC01D58F52F}" dt="2023-10-05T09:35:55.959" v="525" actId="20577"/>
          <ac:graphicFrameMkLst>
            <pc:docMk/>
            <pc:sldMk cId="4084204278" sldId="265"/>
            <ac:graphicFrameMk id="27" creationId="{0D9D0CC9-BF7F-A146-EA14-01E66BB7EE07}"/>
          </ac:graphicFrameMkLst>
        </pc:graphicFrameChg>
        <pc:picChg chg="add del mod ord">
          <ac:chgData name="Maria Sofra" userId="7e88c32ed149481d" providerId="Windows Live" clId="Web-{2375D307-85C7-4454-9EBC-2BC01D58F52F}" dt="2023-10-05T09:23:59.280" v="412"/>
          <ac:picMkLst>
            <pc:docMk/>
            <pc:sldMk cId="4084204278" sldId="265"/>
            <ac:picMk id="4" creationId="{5C2F27FA-2DC8-A024-10BF-8933480440EC}"/>
          </ac:picMkLst>
        </pc:picChg>
        <pc:picChg chg="add del mod">
          <ac:chgData name="Maria Sofra" userId="7e88c32ed149481d" providerId="Windows Live" clId="Web-{2375D307-85C7-4454-9EBC-2BC01D58F52F}" dt="2023-10-05T09:07:37.920" v="231"/>
          <ac:picMkLst>
            <pc:docMk/>
            <pc:sldMk cId="4084204278" sldId="265"/>
            <ac:picMk id="5" creationId="{986A7647-4D60-D126-30BB-FBC9A7B76757}"/>
          </ac:picMkLst>
        </pc:picChg>
        <pc:picChg chg="add mod">
          <ac:chgData name="Maria Sofra" userId="7e88c32ed149481d" providerId="Windows Live" clId="Web-{2375D307-85C7-4454-9EBC-2BC01D58F52F}" dt="2023-10-05T09:49:56.361" v="554" actId="1076"/>
          <ac:picMkLst>
            <pc:docMk/>
            <pc:sldMk cId="4084204278" sldId="265"/>
            <ac:picMk id="201" creationId="{CA4D19D3-77A8-363B-01FA-CEC676C2994D}"/>
          </ac:picMkLst>
        </pc:picChg>
        <pc:picChg chg="add mod">
          <ac:chgData name="Maria Sofra" userId="7e88c32ed149481d" providerId="Windows Live" clId="Web-{2375D307-85C7-4454-9EBC-2BC01D58F52F}" dt="2023-10-05T09:49:53.330" v="553" actId="1076"/>
          <ac:picMkLst>
            <pc:docMk/>
            <pc:sldMk cId="4084204278" sldId="265"/>
            <ac:picMk id="843" creationId="{CFAFAD85-7D09-87EB-AF9A-B8EA728A608B}"/>
          </ac:picMkLst>
        </pc:picChg>
        <pc:cxnChg chg="add del">
          <ac:chgData name="Maria Sofra" userId="7e88c32ed149481d" providerId="Windows Live" clId="Web-{2375D307-85C7-4454-9EBC-2BC01D58F52F}" dt="2023-10-05T08:43:02.388" v="114"/>
          <ac:cxnSpMkLst>
            <pc:docMk/>
            <pc:sldMk cId="4084204278" sldId="265"/>
            <ac:cxnSpMk id="16" creationId="{C49DA8F6-BCC1-4447-B54C-57856834B94B}"/>
          </ac:cxnSpMkLst>
        </pc:cxnChg>
      </pc:sldChg>
      <pc:sldChg chg="addSp delSp modSp new del mod setBg">
        <pc:chgData name="Maria Sofra" userId="7e88c32ed149481d" providerId="Windows Live" clId="Web-{2375D307-85C7-4454-9EBC-2BC01D58F52F}" dt="2023-10-05T09:22:23.230" v="409"/>
        <pc:sldMkLst>
          <pc:docMk/>
          <pc:sldMk cId="321853083" sldId="266"/>
        </pc:sldMkLst>
        <pc:spChg chg="add del mod">
          <ac:chgData name="Maria Sofra" userId="7e88c32ed149481d" providerId="Windows Live" clId="Web-{2375D307-85C7-4454-9EBC-2BC01D58F52F}" dt="2023-10-05T09:19:15.239" v="393"/>
          <ac:spMkLst>
            <pc:docMk/>
            <pc:sldMk cId="321853083" sldId="266"/>
            <ac:spMk id="2" creationId="{9C28EB08-41C9-F0C6-6BE0-7A992DBD58C8}"/>
          </ac:spMkLst>
        </pc:spChg>
        <pc:spChg chg="add del mod">
          <ac:chgData name="Maria Sofra" userId="7e88c32ed149481d" providerId="Windows Live" clId="Web-{2375D307-85C7-4454-9EBC-2BC01D58F52F}" dt="2023-10-05T09:19:15.239" v="393"/>
          <ac:spMkLst>
            <pc:docMk/>
            <pc:sldMk cId="321853083" sldId="266"/>
            <ac:spMk id="3" creationId="{44B0AC50-2E09-F9B1-577C-DCCE35DACDE6}"/>
          </ac:spMkLst>
        </pc:spChg>
        <pc:spChg chg="add">
          <ac:chgData name="Maria Sofra" userId="7e88c32ed149481d" providerId="Windows Live" clId="Web-{2375D307-85C7-4454-9EBC-2BC01D58F52F}" dt="2023-10-05T09:19:15.239" v="393"/>
          <ac:spMkLst>
            <pc:docMk/>
            <pc:sldMk cId="321853083" sldId="266"/>
            <ac:spMk id="10" creationId="{6D22FA1E-E02A-4FC5-BBA6-577D6DA0C8C8}"/>
          </ac:spMkLst>
        </pc:spChg>
        <pc:spChg chg="add del">
          <ac:chgData name="Maria Sofra" userId="7e88c32ed149481d" providerId="Windows Live" clId="Web-{2375D307-85C7-4454-9EBC-2BC01D58F52F}" dt="2023-10-05T09:18:57.332" v="390"/>
          <ac:spMkLst>
            <pc:docMk/>
            <pc:sldMk cId="321853083" sldId="266"/>
            <ac:spMk id="11" creationId="{D75A5B51-0925-4835-8511-A0DD17EAA97C}"/>
          </ac:spMkLst>
        </pc:spChg>
        <pc:spChg chg="add">
          <ac:chgData name="Maria Sofra" userId="7e88c32ed149481d" providerId="Windows Live" clId="Web-{2375D307-85C7-4454-9EBC-2BC01D58F52F}" dt="2023-10-05T09:19:15.239" v="393"/>
          <ac:spMkLst>
            <pc:docMk/>
            <pc:sldMk cId="321853083" sldId="266"/>
            <ac:spMk id="12" creationId="{05D27520-F270-4F3D-A46E-76A337B6E167}"/>
          </ac:spMkLst>
        </pc:spChg>
        <pc:spChg chg="add del">
          <ac:chgData name="Maria Sofra" userId="7e88c32ed149481d" providerId="Windows Live" clId="Web-{2375D307-85C7-4454-9EBC-2BC01D58F52F}" dt="2023-10-05T09:18:57.332" v="390"/>
          <ac:spMkLst>
            <pc:docMk/>
            <pc:sldMk cId="321853083" sldId="266"/>
            <ac:spMk id="13" creationId="{5CDFD20D-8E4F-4E3A-AF87-93F23E0DBFB3}"/>
          </ac:spMkLst>
        </pc:spChg>
        <pc:spChg chg="add">
          <ac:chgData name="Maria Sofra" userId="7e88c32ed149481d" providerId="Windows Live" clId="Web-{2375D307-85C7-4454-9EBC-2BC01D58F52F}" dt="2023-10-05T09:19:15.239" v="393"/>
          <ac:spMkLst>
            <pc:docMk/>
            <pc:sldMk cId="321853083" sldId="266"/>
            <ac:spMk id="14" creationId="{44B0AC50-2E09-F9B1-577C-DCCE35DACDE6}"/>
          </ac:spMkLst>
        </pc:spChg>
        <pc:graphicFrameChg chg="add del">
          <ac:chgData name="Maria Sofra" userId="7e88c32ed149481d" providerId="Windows Live" clId="Web-{2375D307-85C7-4454-9EBC-2BC01D58F52F}" dt="2023-10-05T09:19:15.239" v="392"/>
          <ac:graphicFrameMkLst>
            <pc:docMk/>
            <pc:sldMk cId="321853083" sldId="266"/>
            <ac:graphicFrameMk id="8" creationId="{AD26E51A-D1B6-4155-8DFF-E71CB542B144}"/>
          </ac:graphicFrameMkLst>
        </pc:graphicFrameChg>
        <pc:picChg chg="add mod ord">
          <ac:chgData name="Maria Sofra" userId="7e88c32ed149481d" providerId="Windows Live" clId="Web-{2375D307-85C7-4454-9EBC-2BC01D58F52F}" dt="2023-10-05T09:19:15.239" v="393"/>
          <ac:picMkLst>
            <pc:docMk/>
            <pc:sldMk cId="321853083" sldId="266"/>
            <ac:picMk id="4" creationId="{38891144-103C-BF60-2757-E1B9B554A6F8}"/>
          </ac:picMkLst>
        </pc:picChg>
        <pc:picChg chg="add mod ord">
          <ac:chgData name="Maria Sofra" userId="7e88c32ed149481d" providerId="Windows Live" clId="Web-{2375D307-85C7-4454-9EBC-2BC01D58F52F}" dt="2023-10-05T09:19:15.239" v="393"/>
          <ac:picMkLst>
            <pc:docMk/>
            <pc:sldMk cId="321853083" sldId="266"/>
            <ac:picMk id="5" creationId="{6532601F-E5EA-7E78-990E-F60E483834E9}"/>
          </ac:picMkLst>
        </pc:picChg>
        <pc:picChg chg="add mod">
          <ac:chgData name="Maria Sofra" userId="7e88c32ed149481d" providerId="Windows Live" clId="Web-{2375D307-85C7-4454-9EBC-2BC01D58F52F}" dt="2023-10-05T09:19:15.239" v="393"/>
          <ac:picMkLst>
            <pc:docMk/>
            <pc:sldMk cId="321853083" sldId="266"/>
            <ac:picMk id="6" creationId="{2FF15931-EAE1-1728-1F05-C38E9D7ECAD3}"/>
          </ac:picMkLst>
        </pc:picChg>
      </pc:sldChg>
      <pc:sldChg chg="addSp delSp modSp new mod setBg modClrScheme delDesignElem chgLayout">
        <pc:chgData name="Maria Sofra" userId="7e88c32ed149481d" providerId="Windows Live" clId="Web-{2375D307-85C7-4454-9EBC-2BC01D58F52F}" dt="2023-10-05T10:35:13.144" v="663" actId="20577"/>
        <pc:sldMkLst>
          <pc:docMk/>
          <pc:sldMk cId="4106792629" sldId="266"/>
        </pc:sldMkLst>
        <pc:spChg chg="mod ord">
          <ac:chgData name="Maria Sofra" userId="7e88c32ed149481d" providerId="Windows Live" clId="Web-{2375D307-85C7-4454-9EBC-2BC01D58F52F}" dt="2023-10-05T09:43:18.598" v="533" actId="1076"/>
          <ac:spMkLst>
            <pc:docMk/>
            <pc:sldMk cId="4106792629" sldId="266"/>
            <ac:spMk id="2" creationId="{08B008AB-8C75-3929-0260-6747ED53749E}"/>
          </ac:spMkLst>
        </pc:spChg>
        <pc:spChg chg="del">
          <ac:chgData name="Maria Sofra" userId="7e88c32ed149481d" providerId="Windows Live" clId="Web-{2375D307-85C7-4454-9EBC-2BC01D58F52F}" dt="2023-10-05T09:23:27.482" v="411"/>
          <ac:spMkLst>
            <pc:docMk/>
            <pc:sldMk cId="4106792629" sldId="266"/>
            <ac:spMk id="3" creationId="{BC198913-CAD4-59DD-8B32-1B5D282FFBFE}"/>
          </ac:spMkLst>
        </pc:spChg>
        <pc:spChg chg="add del mod">
          <ac:chgData name="Maria Sofra" userId="7e88c32ed149481d" providerId="Windows Live" clId="Web-{2375D307-85C7-4454-9EBC-2BC01D58F52F}" dt="2023-10-05T10:35:02.456" v="656"/>
          <ac:spMkLst>
            <pc:docMk/>
            <pc:sldMk cId="4106792629" sldId="266"/>
            <ac:spMk id="4" creationId="{5D74995B-64D8-8361-BBBE-CB4BC430A64C}"/>
          </ac:spMkLst>
        </pc:spChg>
        <pc:spChg chg="add del mod">
          <ac:chgData name="Maria Sofra" userId="7e88c32ed149481d" providerId="Windows Live" clId="Web-{2375D307-85C7-4454-9EBC-2BC01D58F52F}" dt="2023-10-05T09:25:48.830" v="442"/>
          <ac:spMkLst>
            <pc:docMk/>
            <pc:sldMk cId="4106792629" sldId="266"/>
            <ac:spMk id="6" creationId="{DA908D69-5FD6-0FEA-A0C4-5C5D53AA7105}"/>
          </ac:spMkLst>
        </pc:spChg>
        <pc:spChg chg="add del mod ord">
          <ac:chgData name="Maria Sofra" userId="7e88c32ed149481d" providerId="Windows Live" clId="Web-{2375D307-85C7-4454-9EBC-2BC01D58F52F}" dt="2023-10-05T10:35:13.144" v="663" actId="20577"/>
          <ac:spMkLst>
            <pc:docMk/>
            <pc:sldMk cId="4106792629" sldId="266"/>
            <ac:spMk id="10" creationId="{9A95A472-4BE6-C3DE-ABCC-2E9B8199DC42}"/>
          </ac:spMkLst>
        </pc:spChg>
        <pc:spChg chg="add del">
          <ac:chgData name="Maria Sofra" userId="7e88c32ed149481d" providerId="Windows Live" clId="Web-{2375D307-85C7-4454-9EBC-2BC01D58F52F}" dt="2023-10-05T09:26:58.051" v="445"/>
          <ac:spMkLst>
            <pc:docMk/>
            <pc:sldMk cId="4106792629" sldId="266"/>
            <ac:spMk id="11" creationId="{5E7CEBB1-8E7A-A086-4D43-A62D7CE88547}"/>
          </ac:spMkLst>
        </pc:spChg>
        <pc:spChg chg="add del mod">
          <ac:chgData name="Maria Sofra" userId="7e88c32ed149481d" providerId="Windows Live" clId="Web-{2375D307-85C7-4454-9EBC-2BC01D58F52F}" dt="2023-10-05T09:28:39.273" v="463"/>
          <ac:spMkLst>
            <pc:docMk/>
            <pc:sldMk cId="4106792629" sldId="266"/>
            <ac:spMk id="13" creationId="{491CB596-F15C-8553-2843-02C1BB44D698}"/>
          </ac:spMkLst>
        </pc:spChg>
        <pc:spChg chg="add del">
          <ac:chgData name="Maria Sofra" userId="7e88c32ed149481d" providerId="Windows Live" clId="Web-{2375D307-85C7-4454-9EBC-2BC01D58F52F}" dt="2023-10-05T09:30:25.386" v="476"/>
          <ac:spMkLst>
            <pc:docMk/>
            <pc:sldMk cId="4106792629" sldId="266"/>
            <ac:spMk id="14" creationId="{2B97F24A-32CE-4C1C-A50D-3016B394DCFB}"/>
          </ac:spMkLst>
        </pc:spChg>
        <pc:spChg chg="add del">
          <ac:chgData name="Maria Sofra" userId="7e88c32ed149481d" providerId="Windows Live" clId="Web-{2375D307-85C7-4454-9EBC-2BC01D58F52F}" dt="2023-10-05T09:30:25.386" v="476"/>
          <ac:spMkLst>
            <pc:docMk/>
            <pc:sldMk cId="4106792629" sldId="266"/>
            <ac:spMk id="16" creationId="{6357EC4F-235E-4222-A36F-C7878ACE37F2}"/>
          </ac:spMkLst>
        </pc:spChg>
        <pc:spChg chg="add del mod">
          <ac:chgData name="Maria Sofra" userId="7e88c32ed149481d" providerId="Windows Live" clId="Web-{2375D307-85C7-4454-9EBC-2BC01D58F52F}" dt="2023-10-05T09:28:50.945" v="465"/>
          <ac:spMkLst>
            <pc:docMk/>
            <pc:sldMk cId="4106792629" sldId="266"/>
            <ac:spMk id="17" creationId="{3871E45D-32D3-4445-BBE8-8687DB05E528}"/>
          </ac:spMkLst>
        </pc:spChg>
        <pc:picChg chg="add del mod ord">
          <ac:chgData name="Maria Sofra" userId="7e88c32ed149481d" providerId="Windows Live" clId="Web-{2375D307-85C7-4454-9EBC-2BC01D58F52F}" dt="2023-10-05T09:25:28.704" v="441"/>
          <ac:picMkLst>
            <pc:docMk/>
            <pc:sldMk cId="4106792629" sldId="266"/>
            <ac:picMk id="4" creationId="{65296D84-A8EC-DE2A-4967-AF29348A5635}"/>
          </ac:picMkLst>
        </pc:picChg>
        <pc:picChg chg="add mod ord">
          <ac:chgData name="Maria Sofra" userId="7e88c32ed149481d" providerId="Windows Live" clId="Web-{2375D307-85C7-4454-9EBC-2BC01D58F52F}" dt="2023-10-05T09:28:24.570" v="459" actId="1076"/>
          <ac:picMkLst>
            <pc:docMk/>
            <pc:sldMk cId="4106792629" sldId="266"/>
            <ac:picMk id="7" creationId="{77C99807-CA16-68A0-4FA0-CE657F03F3E7}"/>
          </ac:picMkLst>
        </pc:picChg>
        <pc:picChg chg="add del mod ord">
          <ac:chgData name="Maria Sofra" userId="7e88c32ed149481d" providerId="Windows Live" clId="Web-{2375D307-85C7-4454-9EBC-2BC01D58F52F}" dt="2023-10-05T09:27:00.379" v="446"/>
          <ac:picMkLst>
            <pc:docMk/>
            <pc:sldMk cId="4106792629" sldId="266"/>
            <ac:picMk id="8" creationId="{A9176AC6-346F-74CE-1616-3EC6300742F9}"/>
          </ac:picMkLst>
        </pc:picChg>
      </pc:sldChg>
      <pc:sldMasterChg chg="add del addSldLayout delSldLayout">
        <pc:chgData name="Maria Sofra" userId="7e88c32ed149481d" providerId="Windows Live" clId="Web-{2375D307-85C7-4454-9EBC-2BC01D58F52F}" dt="2023-10-05T09:30:25.386" v="476"/>
        <pc:sldMasterMkLst>
          <pc:docMk/>
          <pc:sldMasterMk cId="1281708463" sldId="2147483648"/>
        </pc:sldMasterMkLst>
        <pc:sldLayoutChg chg="add del">
          <pc:chgData name="Maria Sofra" userId="7e88c32ed149481d" providerId="Windows Live" clId="Web-{2375D307-85C7-4454-9EBC-2BC01D58F52F}" dt="2023-10-05T09:30:25.386" v="476"/>
          <pc:sldLayoutMkLst>
            <pc:docMk/>
            <pc:sldMasterMk cId="1281708463" sldId="2147483648"/>
            <pc:sldLayoutMk cId="1975687137" sldId="2147483649"/>
          </pc:sldLayoutMkLst>
        </pc:sldLayoutChg>
        <pc:sldLayoutChg chg="add del">
          <pc:chgData name="Maria Sofra" userId="7e88c32ed149481d" providerId="Windows Live" clId="Web-{2375D307-85C7-4454-9EBC-2BC01D58F52F}" dt="2023-10-05T09:30:25.386" v="476"/>
          <pc:sldLayoutMkLst>
            <pc:docMk/>
            <pc:sldMasterMk cId="1281708463" sldId="2147483648"/>
            <pc:sldLayoutMk cId="3235862668" sldId="2147483650"/>
          </pc:sldLayoutMkLst>
        </pc:sldLayoutChg>
        <pc:sldLayoutChg chg="add del">
          <pc:chgData name="Maria Sofra" userId="7e88c32ed149481d" providerId="Windows Live" clId="Web-{2375D307-85C7-4454-9EBC-2BC01D58F52F}" dt="2023-10-05T09:30:25.386" v="476"/>
          <pc:sldLayoutMkLst>
            <pc:docMk/>
            <pc:sldMasterMk cId="1281708463" sldId="2147483648"/>
            <pc:sldLayoutMk cId="1359469378" sldId="2147483651"/>
          </pc:sldLayoutMkLst>
        </pc:sldLayoutChg>
        <pc:sldLayoutChg chg="add del">
          <pc:chgData name="Maria Sofra" userId="7e88c32ed149481d" providerId="Windows Live" clId="Web-{2375D307-85C7-4454-9EBC-2BC01D58F52F}" dt="2023-10-05T09:30:25.386" v="476"/>
          <pc:sldLayoutMkLst>
            <pc:docMk/>
            <pc:sldMasterMk cId="1281708463" sldId="2147483648"/>
            <pc:sldLayoutMk cId="4241057077" sldId="2147483652"/>
          </pc:sldLayoutMkLst>
        </pc:sldLayoutChg>
        <pc:sldLayoutChg chg="add del">
          <pc:chgData name="Maria Sofra" userId="7e88c32ed149481d" providerId="Windows Live" clId="Web-{2375D307-85C7-4454-9EBC-2BC01D58F52F}" dt="2023-10-05T09:30:25.386" v="476"/>
          <pc:sldLayoutMkLst>
            <pc:docMk/>
            <pc:sldMasterMk cId="1281708463" sldId="2147483648"/>
            <pc:sldLayoutMk cId="2650387611" sldId="2147483653"/>
          </pc:sldLayoutMkLst>
        </pc:sldLayoutChg>
        <pc:sldLayoutChg chg="add del">
          <pc:chgData name="Maria Sofra" userId="7e88c32ed149481d" providerId="Windows Live" clId="Web-{2375D307-85C7-4454-9EBC-2BC01D58F52F}" dt="2023-10-05T09:30:25.386" v="476"/>
          <pc:sldLayoutMkLst>
            <pc:docMk/>
            <pc:sldMasterMk cId="1281708463" sldId="2147483648"/>
            <pc:sldLayoutMk cId="2997914119" sldId="2147483654"/>
          </pc:sldLayoutMkLst>
        </pc:sldLayoutChg>
        <pc:sldLayoutChg chg="add del">
          <pc:chgData name="Maria Sofra" userId="7e88c32ed149481d" providerId="Windows Live" clId="Web-{2375D307-85C7-4454-9EBC-2BC01D58F52F}" dt="2023-10-05T09:30:25.386" v="476"/>
          <pc:sldLayoutMkLst>
            <pc:docMk/>
            <pc:sldMasterMk cId="1281708463" sldId="2147483648"/>
            <pc:sldLayoutMk cId="2175844051" sldId="2147483655"/>
          </pc:sldLayoutMkLst>
        </pc:sldLayoutChg>
        <pc:sldLayoutChg chg="add del">
          <pc:chgData name="Maria Sofra" userId="7e88c32ed149481d" providerId="Windows Live" clId="Web-{2375D307-85C7-4454-9EBC-2BC01D58F52F}" dt="2023-10-05T09:30:25.386" v="476"/>
          <pc:sldLayoutMkLst>
            <pc:docMk/>
            <pc:sldMasterMk cId="1281708463" sldId="2147483648"/>
            <pc:sldLayoutMk cId="1799475375" sldId="2147483656"/>
          </pc:sldLayoutMkLst>
        </pc:sldLayoutChg>
        <pc:sldLayoutChg chg="add del">
          <pc:chgData name="Maria Sofra" userId="7e88c32ed149481d" providerId="Windows Live" clId="Web-{2375D307-85C7-4454-9EBC-2BC01D58F52F}" dt="2023-10-05T09:30:25.386" v="476"/>
          <pc:sldLayoutMkLst>
            <pc:docMk/>
            <pc:sldMasterMk cId="1281708463" sldId="2147483648"/>
            <pc:sldLayoutMk cId="1473159766" sldId="2147483657"/>
          </pc:sldLayoutMkLst>
        </pc:sldLayoutChg>
        <pc:sldLayoutChg chg="add del">
          <pc:chgData name="Maria Sofra" userId="7e88c32ed149481d" providerId="Windows Live" clId="Web-{2375D307-85C7-4454-9EBC-2BC01D58F52F}" dt="2023-10-05T09:30:25.386" v="476"/>
          <pc:sldLayoutMkLst>
            <pc:docMk/>
            <pc:sldMasterMk cId="1281708463" sldId="2147483648"/>
            <pc:sldLayoutMk cId="380166390" sldId="2147483658"/>
          </pc:sldLayoutMkLst>
        </pc:sldLayoutChg>
        <pc:sldLayoutChg chg="add del">
          <pc:chgData name="Maria Sofra" userId="7e88c32ed149481d" providerId="Windows Live" clId="Web-{2375D307-85C7-4454-9EBC-2BC01D58F52F}" dt="2023-10-05T09:30:25.386" v="476"/>
          <pc:sldLayoutMkLst>
            <pc:docMk/>
            <pc:sldMasterMk cId="1281708463" sldId="2147483648"/>
            <pc:sldLayoutMk cId="2938526399" sldId="2147483659"/>
          </pc:sldLayoutMkLst>
        </pc:sldLayoutChg>
      </pc:sldMasterChg>
      <pc:sldMasterChg chg="add del addSldLayout delSldLayout modSldLayout">
        <pc:chgData name="Maria Sofra" userId="7e88c32ed149481d" providerId="Windows Live" clId="Web-{2375D307-85C7-4454-9EBC-2BC01D58F52F}" dt="2023-10-05T09:30:25.386" v="476"/>
        <pc:sldMasterMkLst>
          <pc:docMk/>
          <pc:sldMasterMk cId="1938963634" sldId="2147483660"/>
        </pc:sldMasterMkLst>
        <pc:sldLayoutChg chg="add del mod replId">
          <pc:chgData name="Maria Sofra" userId="7e88c32ed149481d" providerId="Windows Live" clId="Web-{2375D307-85C7-4454-9EBC-2BC01D58F52F}" dt="2023-10-05T09:30:25.386" v="476"/>
          <pc:sldLayoutMkLst>
            <pc:docMk/>
            <pc:sldMasterMk cId="1938963634" sldId="2147483660"/>
            <pc:sldLayoutMk cId="1964282972" sldId="2147483661"/>
          </pc:sldLayoutMkLst>
        </pc:sldLayoutChg>
        <pc:sldLayoutChg chg="add del mod replId">
          <pc:chgData name="Maria Sofra" userId="7e88c32ed149481d" providerId="Windows Live" clId="Web-{2375D307-85C7-4454-9EBC-2BC01D58F52F}" dt="2023-10-05T09:30:25.386" v="476"/>
          <pc:sldLayoutMkLst>
            <pc:docMk/>
            <pc:sldMasterMk cId="1938963634" sldId="2147483660"/>
            <pc:sldLayoutMk cId="3243704922" sldId="2147483662"/>
          </pc:sldLayoutMkLst>
        </pc:sldLayoutChg>
        <pc:sldLayoutChg chg="add del mod replId">
          <pc:chgData name="Maria Sofra" userId="7e88c32ed149481d" providerId="Windows Live" clId="Web-{2375D307-85C7-4454-9EBC-2BC01D58F52F}" dt="2023-10-05T09:30:25.386" v="476"/>
          <pc:sldLayoutMkLst>
            <pc:docMk/>
            <pc:sldMasterMk cId="1938963634" sldId="2147483660"/>
            <pc:sldLayoutMk cId="386745210" sldId="2147483663"/>
          </pc:sldLayoutMkLst>
        </pc:sldLayoutChg>
        <pc:sldLayoutChg chg="add del mod replId">
          <pc:chgData name="Maria Sofra" userId="7e88c32ed149481d" providerId="Windows Live" clId="Web-{2375D307-85C7-4454-9EBC-2BC01D58F52F}" dt="2023-10-05T09:30:25.386" v="476"/>
          <pc:sldLayoutMkLst>
            <pc:docMk/>
            <pc:sldMasterMk cId="1938963634" sldId="2147483660"/>
            <pc:sldLayoutMk cId="1396244552" sldId="2147483664"/>
          </pc:sldLayoutMkLst>
        </pc:sldLayoutChg>
        <pc:sldLayoutChg chg="add del mod replId">
          <pc:chgData name="Maria Sofra" userId="7e88c32ed149481d" providerId="Windows Live" clId="Web-{2375D307-85C7-4454-9EBC-2BC01D58F52F}" dt="2023-10-05T09:30:25.386" v="476"/>
          <pc:sldLayoutMkLst>
            <pc:docMk/>
            <pc:sldMasterMk cId="1938963634" sldId="2147483660"/>
            <pc:sldLayoutMk cId="1090698675" sldId="2147483665"/>
          </pc:sldLayoutMkLst>
        </pc:sldLayoutChg>
        <pc:sldLayoutChg chg="add del mod replId">
          <pc:chgData name="Maria Sofra" userId="7e88c32ed149481d" providerId="Windows Live" clId="Web-{2375D307-85C7-4454-9EBC-2BC01D58F52F}" dt="2023-10-05T09:30:25.386" v="476"/>
          <pc:sldLayoutMkLst>
            <pc:docMk/>
            <pc:sldMasterMk cId="1938963634" sldId="2147483660"/>
            <pc:sldLayoutMk cId="3596964061" sldId="2147483666"/>
          </pc:sldLayoutMkLst>
        </pc:sldLayoutChg>
        <pc:sldLayoutChg chg="add del mod replId">
          <pc:chgData name="Maria Sofra" userId="7e88c32ed149481d" providerId="Windows Live" clId="Web-{2375D307-85C7-4454-9EBC-2BC01D58F52F}" dt="2023-10-05T09:30:25.386" v="476"/>
          <pc:sldLayoutMkLst>
            <pc:docMk/>
            <pc:sldMasterMk cId="1938963634" sldId="2147483660"/>
            <pc:sldLayoutMk cId="3302676036" sldId="2147483667"/>
          </pc:sldLayoutMkLst>
        </pc:sldLayoutChg>
        <pc:sldLayoutChg chg="add del mod replId">
          <pc:chgData name="Maria Sofra" userId="7e88c32ed149481d" providerId="Windows Live" clId="Web-{2375D307-85C7-4454-9EBC-2BC01D58F52F}" dt="2023-10-05T09:30:25.386" v="476"/>
          <pc:sldLayoutMkLst>
            <pc:docMk/>
            <pc:sldMasterMk cId="1938963634" sldId="2147483660"/>
            <pc:sldLayoutMk cId="2104692968" sldId="2147483668"/>
          </pc:sldLayoutMkLst>
        </pc:sldLayoutChg>
        <pc:sldLayoutChg chg="add del mod replId">
          <pc:chgData name="Maria Sofra" userId="7e88c32ed149481d" providerId="Windows Live" clId="Web-{2375D307-85C7-4454-9EBC-2BC01D58F52F}" dt="2023-10-05T09:30:25.386" v="476"/>
          <pc:sldLayoutMkLst>
            <pc:docMk/>
            <pc:sldMasterMk cId="1938963634" sldId="2147483660"/>
            <pc:sldLayoutMk cId="555667939" sldId="2147483669"/>
          </pc:sldLayoutMkLst>
        </pc:sldLayoutChg>
        <pc:sldLayoutChg chg="add del mod replId">
          <pc:chgData name="Maria Sofra" userId="7e88c32ed149481d" providerId="Windows Live" clId="Web-{2375D307-85C7-4454-9EBC-2BC01D58F52F}" dt="2023-10-05T09:30:25.386" v="476"/>
          <pc:sldLayoutMkLst>
            <pc:docMk/>
            <pc:sldMasterMk cId="1938963634" sldId="2147483660"/>
            <pc:sldLayoutMk cId="3137706964" sldId="2147483670"/>
          </pc:sldLayoutMkLst>
        </pc:sldLayoutChg>
        <pc:sldLayoutChg chg="add del mod replId">
          <pc:chgData name="Maria Sofra" userId="7e88c32ed149481d" providerId="Windows Live" clId="Web-{2375D307-85C7-4454-9EBC-2BC01D58F52F}" dt="2023-10-05T09:30:25.386" v="476"/>
          <pc:sldLayoutMkLst>
            <pc:docMk/>
            <pc:sldMasterMk cId="1938963634" sldId="2147483660"/>
            <pc:sldLayoutMk cId="4038552770" sldId="2147483671"/>
          </pc:sldLayoutMkLst>
        </pc:sldLayoutChg>
        <pc:sldLayoutChg chg="add del mod replId">
          <pc:chgData name="Maria Sofra" userId="7e88c32ed149481d" providerId="Windows Live" clId="Web-{2375D307-85C7-4454-9EBC-2BC01D58F52F}" dt="2023-10-05T09:30:25.386" v="476"/>
          <pc:sldLayoutMkLst>
            <pc:docMk/>
            <pc:sldMasterMk cId="1938963634" sldId="2147483660"/>
            <pc:sldLayoutMk cId="2332439341" sldId="2147483672"/>
          </pc:sldLayoutMkLst>
        </pc:sldLayoutChg>
        <pc:sldLayoutChg chg="add del mod replId">
          <pc:chgData name="Maria Sofra" userId="7e88c32ed149481d" providerId="Windows Live" clId="Web-{2375D307-85C7-4454-9EBC-2BC01D58F52F}" dt="2023-10-05T09:30:25.386" v="476"/>
          <pc:sldLayoutMkLst>
            <pc:docMk/>
            <pc:sldMasterMk cId="1938963634" sldId="2147483660"/>
            <pc:sldLayoutMk cId="1930818141" sldId="2147483673"/>
          </pc:sldLayoutMkLst>
        </pc:sldLayoutChg>
        <pc:sldLayoutChg chg="add del mod replId">
          <pc:chgData name="Maria Sofra" userId="7e88c32ed149481d" providerId="Windows Live" clId="Web-{2375D307-85C7-4454-9EBC-2BC01D58F52F}" dt="2023-10-05T09:30:25.386" v="476"/>
          <pc:sldLayoutMkLst>
            <pc:docMk/>
            <pc:sldMasterMk cId="1938963634" sldId="2147483660"/>
            <pc:sldLayoutMk cId="639132644" sldId="2147483674"/>
          </pc:sldLayoutMkLst>
        </pc:sldLayoutChg>
        <pc:sldLayoutChg chg="add del mod replId">
          <pc:chgData name="Maria Sofra" userId="7e88c32ed149481d" providerId="Windows Live" clId="Web-{2375D307-85C7-4454-9EBC-2BC01D58F52F}" dt="2023-10-05T09:30:25.386" v="476"/>
          <pc:sldLayoutMkLst>
            <pc:docMk/>
            <pc:sldMasterMk cId="1938963634" sldId="2147483660"/>
            <pc:sldLayoutMk cId="13305797" sldId="2147483675"/>
          </pc:sldLayoutMkLst>
        </pc:sldLayoutChg>
        <pc:sldLayoutChg chg="add del mod replId">
          <pc:chgData name="Maria Sofra" userId="7e88c32ed149481d" providerId="Windows Live" clId="Web-{2375D307-85C7-4454-9EBC-2BC01D58F52F}" dt="2023-10-05T09:30:25.386" v="476"/>
          <pc:sldLayoutMkLst>
            <pc:docMk/>
            <pc:sldMasterMk cId="1938963634" sldId="2147483660"/>
            <pc:sldLayoutMk cId="1571016748" sldId="2147483676"/>
          </pc:sldLayoutMkLst>
        </pc:sldLayoutChg>
      </pc:sldMasterChg>
    </pc:docChg>
  </pc:docChgLst>
  <pc:docChgLst>
    <pc:chgData name="Maria Sofra" userId="7e88c32ed149481d" providerId="Windows Live" clId="Web-{15E57D3B-39E9-4CC2-A5AA-8EF766618113}"/>
    <pc:docChg chg="addSld modSld sldOrd addMainMaster delMainMaster">
      <pc:chgData name="Maria Sofra" userId="7e88c32ed149481d" providerId="Windows Live" clId="Web-{15E57D3B-39E9-4CC2-A5AA-8EF766618113}" dt="2023-10-02T11:26:59.380" v="465"/>
      <pc:docMkLst>
        <pc:docMk/>
      </pc:docMkLst>
      <pc:sldChg chg="addSp delSp modSp mod modClrScheme delDesignElem chgLayout">
        <pc:chgData name="Maria Sofra" userId="7e88c32ed149481d" providerId="Windows Live" clId="Web-{15E57D3B-39E9-4CC2-A5AA-8EF766618113}" dt="2023-10-02T09:57:15.665" v="179" actId="20577"/>
        <pc:sldMkLst>
          <pc:docMk/>
          <pc:sldMk cId="2325122232" sldId="256"/>
        </pc:sldMkLst>
        <pc:spChg chg="mod ord">
          <ac:chgData name="Maria Sofra" userId="7e88c32ed149481d" providerId="Windows Live" clId="Web-{15E57D3B-39E9-4CC2-A5AA-8EF766618113}" dt="2023-10-02T09:45:13.885" v="74"/>
          <ac:spMkLst>
            <pc:docMk/>
            <pc:sldMk cId="2325122232" sldId="256"/>
            <ac:spMk id="2" creationId="{00000000-0000-0000-0000-000000000000}"/>
          </ac:spMkLst>
        </pc:spChg>
        <pc:spChg chg="mod ord">
          <ac:chgData name="Maria Sofra" userId="7e88c32ed149481d" providerId="Windows Live" clId="Web-{15E57D3B-39E9-4CC2-A5AA-8EF766618113}" dt="2023-10-02T09:57:15.665" v="179" actId="20577"/>
          <ac:spMkLst>
            <pc:docMk/>
            <pc:sldMk cId="2325122232" sldId="256"/>
            <ac:spMk id="3" creationId="{00000000-0000-0000-0000-000000000000}"/>
          </ac:spMkLst>
        </pc:spChg>
        <pc:spChg chg="add del">
          <ac:chgData name="Maria Sofra" userId="7e88c32ed149481d" providerId="Windows Live" clId="Web-{15E57D3B-39E9-4CC2-A5AA-8EF766618113}" dt="2023-10-02T09:45:13.885" v="74"/>
          <ac:spMkLst>
            <pc:docMk/>
            <pc:sldMk cId="2325122232" sldId="256"/>
            <ac:spMk id="71" creationId="{E91DC736-0EF8-4F87-9146-EBF1D2EE4D3D}"/>
          </ac:spMkLst>
        </pc:spChg>
        <pc:spChg chg="add del">
          <ac:chgData name="Maria Sofra" userId="7e88c32ed149481d" providerId="Windows Live" clId="Web-{15E57D3B-39E9-4CC2-A5AA-8EF766618113}" dt="2023-10-02T09:45:13.885" v="74"/>
          <ac:spMkLst>
            <pc:docMk/>
            <pc:sldMk cId="2325122232" sldId="256"/>
            <ac:spMk id="73" creationId="{097CD68E-23E3-4007-8847-CD0944C4F7BE}"/>
          </ac:spMkLst>
        </pc:spChg>
        <pc:spChg chg="add del">
          <ac:chgData name="Maria Sofra" userId="7e88c32ed149481d" providerId="Windows Live" clId="Web-{15E57D3B-39E9-4CC2-A5AA-8EF766618113}" dt="2023-10-02T09:45:13.885" v="74"/>
          <ac:spMkLst>
            <pc:docMk/>
            <pc:sldMk cId="2325122232" sldId="256"/>
            <ac:spMk id="75" creationId="{AF2F604E-43BE-4DC3-B983-E071523364F8}"/>
          </ac:spMkLst>
        </pc:spChg>
        <pc:spChg chg="add del">
          <ac:chgData name="Maria Sofra" userId="7e88c32ed149481d" providerId="Windows Live" clId="Web-{15E57D3B-39E9-4CC2-A5AA-8EF766618113}" dt="2023-10-02T09:45:13.885" v="74"/>
          <ac:spMkLst>
            <pc:docMk/>
            <pc:sldMk cId="2325122232" sldId="256"/>
            <ac:spMk id="77" creationId="{08C9B587-E65E-4B52-B37C-ABEBB6E87928}"/>
          </ac:spMkLst>
        </pc:spChg>
      </pc:sldChg>
      <pc:sldChg chg="modSp mod modClrScheme chgLayout">
        <pc:chgData name="Maria Sofra" userId="7e88c32ed149481d" providerId="Windows Live" clId="Web-{15E57D3B-39E9-4CC2-A5AA-8EF766618113}" dt="2023-10-02T09:56:36.944" v="176" actId="20577"/>
        <pc:sldMkLst>
          <pc:docMk/>
          <pc:sldMk cId="1601276279" sldId="257"/>
        </pc:sldMkLst>
        <pc:spChg chg="mod ord">
          <ac:chgData name="Maria Sofra" userId="7e88c32ed149481d" providerId="Windows Live" clId="Web-{15E57D3B-39E9-4CC2-A5AA-8EF766618113}" dt="2023-10-02T09:56:36.944" v="176" actId="20577"/>
          <ac:spMkLst>
            <pc:docMk/>
            <pc:sldMk cId="1601276279" sldId="257"/>
            <ac:spMk id="2" creationId="{595989D1-0F84-9537-6092-3A3A8F9739F0}"/>
          </ac:spMkLst>
        </pc:spChg>
        <pc:spChg chg="mod ord">
          <ac:chgData name="Maria Sofra" userId="7e88c32ed149481d" providerId="Windows Live" clId="Web-{15E57D3B-39E9-4CC2-A5AA-8EF766618113}" dt="2023-10-02T09:45:13.885" v="74"/>
          <ac:spMkLst>
            <pc:docMk/>
            <pc:sldMk cId="1601276279" sldId="257"/>
            <ac:spMk id="3" creationId="{EE003B94-A128-922F-A20B-760D77C878C1}"/>
          </ac:spMkLst>
        </pc:spChg>
      </pc:sldChg>
      <pc:sldChg chg="addSp delSp modSp mod modClrScheme delDesignElem chgLayout">
        <pc:chgData name="Maria Sofra" userId="7e88c32ed149481d" providerId="Windows Live" clId="Web-{15E57D3B-39E9-4CC2-A5AA-8EF766618113}" dt="2023-10-02T09:56:21.803" v="174" actId="20577"/>
        <pc:sldMkLst>
          <pc:docMk/>
          <pc:sldMk cId="2988705634" sldId="258"/>
        </pc:sldMkLst>
        <pc:spChg chg="mod ord">
          <ac:chgData name="Maria Sofra" userId="7e88c32ed149481d" providerId="Windows Live" clId="Web-{15E57D3B-39E9-4CC2-A5AA-8EF766618113}" dt="2023-10-02T09:56:21.803" v="174" actId="20577"/>
          <ac:spMkLst>
            <pc:docMk/>
            <pc:sldMk cId="2988705634" sldId="258"/>
            <ac:spMk id="2" creationId="{EFFFD628-EB75-6A1E-95EC-F402A7C469D2}"/>
          </ac:spMkLst>
        </pc:spChg>
        <pc:spChg chg="mod ord">
          <ac:chgData name="Maria Sofra" userId="7e88c32ed149481d" providerId="Windows Live" clId="Web-{15E57D3B-39E9-4CC2-A5AA-8EF766618113}" dt="2023-10-02T09:45:13.885" v="74"/>
          <ac:spMkLst>
            <pc:docMk/>
            <pc:sldMk cId="2988705634" sldId="258"/>
            <ac:spMk id="9" creationId="{ED3F220F-9D53-BE1C-06F5-B5A2A402AC18}"/>
          </ac:spMkLst>
        </pc:spChg>
        <pc:grpChg chg="add del">
          <ac:chgData name="Maria Sofra" userId="7e88c32ed149481d" providerId="Windows Live" clId="Web-{15E57D3B-39E9-4CC2-A5AA-8EF766618113}" dt="2023-10-02T09:45:13.885" v="74"/>
          <ac:grpSpMkLst>
            <pc:docMk/>
            <pc:sldMk cId="2988705634" sldId="258"/>
            <ac:grpSpMk id="11" creationId="{71E4E172-1EA7-E251-8265-AD4D67315470}"/>
          </ac:grpSpMkLst>
        </pc:grpChg>
      </pc:sldChg>
      <pc:sldChg chg="addSp delSp modSp mod setBg modClrScheme addAnim delAnim chgLayout">
        <pc:chgData name="Maria Sofra" userId="7e88c32ed149481d" providerId="Windows Live" clId="Web-{15E57D3B-39E9-4CC2-A5AA-8EF766618113}" dt="2023-10-02T10:38:53.721" v="227" actId="20577"/>
        <pc:sldMkLst>
          <pc:docMk/>
          <pc:sldMk cId="985050206" sldId="259"/>
        </pc:sldMkLst>
        <pc:spChg chg="mod ord">
          <ac:chgData name="Maria Sofra" userId="7e88c32ed149481d" providerId="Windows Live" clId="Web-{15E57D3B-39E9-4CC2-A5AA-8EF766618113}" dt="2023-10-02T09:52:13.512" v="147" actId="20577"/>
          <ac:spMkLst>
            <pc:docMk/>
            <pc:sldMk cId="985050206" sldId="259"/>
            <ac:spMk id="2" creationId="{E0C31BA7-9AF8-00B9-FF51-D0840B62E705}"/>
          </ac:spMkLst>
        </pc:spChg>
        <pc:spChg chg="mod ord">
          <ac:chgData name="Maria Sofra" userId="7e88c32ed149481d" providerId="Windows Live" clId="Web-{15E57D3B-39E9-4CC2-A5AA-8EF766618113}" dt="2023-10-02T10:38:53.721" v="227" actId="20577"/>
          <ac:spMkLst>
            <pc:docMk/>
            <pc:sldMk cId="985050206" sldId="259"/>
            <ac:spMk id="3" creationId="{FD5B80FF-EBC9-FE75-3D37-42CE36CB4F63}"/>
          </ac:spMkLst>
        </pc:spChg>
        <pc:spChg chg="add mod">
          <ac:chgData name="Maria Sofra" userId="7e88c32ed149481d" providerId="Windows Live" clId="Web-{15E57D3B-39E9-4CC2-A5AA-8EF766618113}" dt="2023-10-02T09:56:59.477" v="177" actId="1076"/>
          <ac:spMkLst>
            <pc:docMk/>
            <pc:sldMk cId="985050206" sldId="259"/>
            <ac:spMk id="4" creationId="{FC5F6DFD-E666-380F-2B11-93CBF132557E}"/>
          </ac:spMkLst>
        </pc:spChg>
        <pc:spChg chg="add del">
          <ac:chgData name="Maria Sofra" userId="7e88c32ed149481d" providerId="Windows Live" clId="Web-{15E57D3B-39E9-4CC2-A5AA-8EF766618113}" dt="2023-10-02T09:45:47.887" v="76"/>
          <ac:spMkLst>
            <pc:docMk/>
            <pc:sldMk cId="985050206" sldId="259"/>
            <ac:spMk id="9" creationId="{9F7D5CDA-D291-4307-BF55-1381FED29634}"/>
          </ac:spMkLst>
        </pc:spChg>
        <pc:spChg chg="add del">
          <ac:chgData name="Maria Sofra" userId="7e88c32ed149481d" providerId="Windows Live" clId="Web-{15E57D3B-39E9-4CC2-A5AA-8EF766618113}" dt="2023-10-02T09:45:55.871" v="78"/>
          <ac:spMkLst>
            <pc:docMk/>
            <pc:sldMk cId="985050206" sldId="259"/>
            <ac:spMk id="11" creationId="{9E6671AF-110C-4E4D-BEB4-1323A3136D1B}"/>
          </ac:spMkLst>
        </pc:spChg>
        <pc:spChg chg="add del">
          <ac:chgData name="Maria Sofra" userId="7e88c32ed149481d" providerId="Windows Live" clId="Web-{15E57D3B-39E9-4CC2-A5AA-8EF766618113}" dt="2023-10-02T09:46:02.528" v="80"/>
          <ac:spMkLst>
            <pc:docMk/>
            <pc:sldMk cId="985050206" sldId="259"/>
            <ac:spMk id="13" creationId="{DC39DE25-0E4E-0AA7-0932-1D78C2372786}"/>
          </ac:spMkLst>
        </pc:spChg>
        <pc:spChg chg="add del">
          <ac:chgData name="Maria Sofra" userId="7e88c32ed149481d" providerId="Windows Live" clId="Web-{15E57D3B-39E9-4CC2-A5AA-8EF766618113}" dt="2023-10-02T09:46:02.528" v="80"/>
          <ac:spMkLst>
            <pc:docMk/>
            <pc:sldMk cId="985050206" sldId="259"/>
            <ac:spMk id="15" creationId="{8D6EA299-0840-6DEA-E670-C49AEBC87E89}"/>
          </ac:spMkLst>
        </pc:spChg>
        <pc:spChg chg="add del">
          <ac:chgData name="Maria Sofra" userId="7e88c32ed149481d" providerId="Windows Live" clId="Web-{15E57D3B-39E9-4CC2-A5AA-8EF766618113}" dt="2023-10-02T09:46:02.528" v="80"/>
          <ac:spMkLst>
            <pc:docMk/>
            <pc:sldMk cId="985050206" sldId="259"/>
            <ac:spMk id="16" creationId="{AE3A741D-C19B-960A-5803-1C5887147820}"/>
          </ac:spMkLst>
        </pc:spChg>
        <pc:spChg chg="add del">
          <ac:chgData name="Maria Sofra" userId="7e88c32ed149481d" providerId="Windows Live" clId="Web-{15E57D3B-39E9-4CC2-A5AA-8EF766618113}" dt="2023-10-02T09:46:02.528" v="80"/>
          <ac:spMkLst>
            <pc:docMk/>
            <pc:sldMk cId="985050206" sldId="259"/>
            <ac:spMk id="17" creationId="{9C3A50E9-9119-7BC3-083B-2D84CCC78E47}"/>
          </ac:spMkLst>
        </pc:spChg>
        <pc:spChg chg="add">
          <ac:chgData name="Maria Sofra" userId="7e88c32ed149481d" providerId="Windows Live" clId="Web-{15E57D3B-39E9-4CC2-A5AA-8EF766618113}" dt="2023-10-02T09:46:02.543" v="81"/>
          <ac:spMkLst>
            <pc:docMk/>
            <pc:sldMk cId="985050206" sldId="259"/>
            <ac:spMk id="19" creationId="{9F7D5CDA-D291-4307-BF55-1381FED29634}"/>
          </ac:spMkLst>
        </pc:spChg>
        <pc:picChg chg="add del">
          <ac:chgData name="Maria Sofra" userId="7e88c32ed149481d" providerId="Windows Live" clId="Web-{15E57D3B-39E9-4CC2-A5AA-8EF766618113}" dt="2023-10-02T09:45:47.887" v="76"/>
          <ac:picMkLst>
            <pc:docMk/>
            <pc:sldMk cId="985050206" sldId="259"/>
            <ac:picMk id="5" creationId="{514073E2-4003-E1F4-47AF-84875270C4A0}"/>
          </ac:picMkLst>
        </pc:picChg>
        <pc:picChg chg="add del">
          <ac:chgData name="Maria Sofra" userId="7e88c32ed149481d" providerId="Windows Live" clId="Web-{15E57D3B-39E9-4CC2-A5AA-8EF766618113}" dt="2023-10-02T09:45:55.871" v="78"/>
          <ac:picMkLst>
            <pc:docMk/>
            <pc:sldMk cId="985050206" sldId="259"/>
            <ac:picMk id="12" creationId="{D7DB441F-E5D7-B151-2AC0-46C70AB28BDC}"/>
          </ac:picMkLst>
        </pc:picChg>
        <pc:picChg chg="add del">
          <ac:chgData name="Maria Sofra" userId="7e88c32ed149481d" providerId="Windows Live" clId="Web-{15E57D3B-39E9-4CC2-A5AA-8EF766618113}" dt="2023-10-02T09:46:02.528" v="80"/>
          <ac:picMkLst>
            <pc:docMk/>
            <pc:sldMk cId="985050206" sldId="259"/>
            <ac:picMk id="14" creationId="{0A3EC29A-BAEE-3D41-98F1-F5FAE213DC2E}"/>
          </ac:picMkLst>
        </pc:picChg>
        <pc:picChg chg="add">
          <ac:chgData name="Maria Sofra" userId="7e88c32ed149481d" providerId="Windows Live" clId="Web-{15E57D3B-39E9-4CC2-A5AA-8EF766618113}" dt="2023-10-02T09:46:02.543" v="81"/>
          <ac:picMkLst>
            <pc:docMk/>
            <pc:sldMk cId="985050206" sldId="259"/>
            <ac:picMk id="20" creationId="{514073E2-4003-E1F4-47AF-84875270C4A0}"/>
          </ac:picMkLst>
        </pc:picChg>
      </pc:sldChg>
      <pc:sldChg chg="modSp mod ord modClrScheme chgLayout">
        <pc:chgData name="Maria Sofra" userId="7e88c32ed149481d" providerId="Windows Live" clId="Web-{15E57D3B-39E9-4CC2-A5AA-8EF766618113}" dt="2023-10-02T10:50:21.352" v="282"/>
        <pc:sldMkLst>
          <pc:docMk/>
          <pc:sldMk cId="823256099" sldId="260"/>
        </pc:sldMkLst>
        <pc:spChg chg="mod ord">
          <ac:chgData name="Maria Sofra" userId="7e88c32ed149481d" providerId="Windows Live" clId="Web-{15E57D3B-39E9-4CC2-A5AA-8EF766618113}" dt="2023-10-02T10:05:38.873" v="215" actId="14100"/>
          <ac:spMkLst>
            <pc:docMk/>
            <pc:sldMk cId="823256099" sldId="260"/>
            <ac:spMk id="2" creationId="{FAE9FD81-54D3-3BFF-51B3-3B2B65A737F8}"/>
          </ac:spMkLst>
        </pc:spChg>
        <pc:spChg chg="mod ord">
          <ac:chgData name="Maria Sofra" userId="7e88c32ed149481d" providerId="Windows Live" clId="Web-{15E57D3B-39E9-4CC2-A5AA-8EF766618113}" dt="2023-10-02T10:15:05.927" v="224" actId="20577"/>
          <ac:spMkLst>
            <pc:docMk/>
            <pc:sldMk cId="823256099" sldId="260"/>
            <ac:spMk id="3" creationId="{26C15946-BD00-2A85-5D3D-C9A13F231424}"/>
          </ac:spMkLst>
        </pc:spChg>
      </pc:sldChg>
      <pc:sldChg chg="modSp mod modClrScheme chgLayout">
        <pc:chgData name="Maria Sofra" userId="7e88c32ed149481d" providerId="Windows Live" clId="Web-{15E57D3B-39E9-4CC2-A5AA-8EF766618113}" dt="2023-10-02T10:44:44.326" v="242" actId="20577"/>
        <pc:sldMkLst>
          <pc:docMk/>
          <pc:sldMk cId="3070582501" sldId="261"/>
        </pc:sldMkLst>
        <pc:spChg chg="mod ord">
          <ac:chgData name="Maria Sofra" userId="7e88c32ed149481d" providerId="Windows Live" clId="Web-{15E57D3B-39E9-4CC2-A5AA-8EF766618113}" dt="2023-10-02T10:40:56.653" v="239" actId="14100"/>
          <ac:spMkLst>
            <pc:docMk/>
            <pc:sldMk cId="3070582501" sldId="261"/>
            <ac:spMk id="2" creationId="{402E95C2-A50D-9F05-0082-210A8FC5EB87}"/>
          </ac:spMkLst>
        </pc:spChg>
        <pc:spChg chg="mod ord">
          <ac:chgData name="Maria Sofra" userId="7e88c32ed149481d" providerId="Windows Live" clId="Web-{15E57D3B-39E9-4CC2-A5AA-8EF766618113}" dt="2023-10-02T10:44:44.326" v="242" actId="20577"/>
          <ac:spMkLst>
            <pc:docMk/>
            <pc:sldMk cId="3070582501" sldId="261"/>
            <ac:spMk id="3" creationId="{E2CA4EBA-DD77-B6A0-ACC8-12993C98C2D5}"/>
          </ac:spMkLst>
        </pc:spChg>
      </pc:sldChg>
      <pc:sldChg chg="addSp delSp modSp mod ord modClrScheme chgLayout">
        <pc:chgData name="Maria Sofra" userId="7e88c32ed149481d" providerId="Windows Live" clId="Web-{15E57D3B-39E9-4CC2-A5AA-8EF766618113}" dt="2023-10-02T11:04:00.337" v="316" actId="1076"/>
        <pc:sldMkLst>
          <pc:docMk/>
          <pc:sldMk cId="730919569" sldId="262"/>
        </pc:sldMkLst>
        <pc:spChg chg="del mod ord">
          <ac:chgData name="Maria Sofra" userId="7e88c32ed149481d" providerId="Windows Live" clId="Web-{15E57D3B-39E9-4CC2-A5AA-8EF766618113}" dt="2023-10-02T10:46:23.771" v="257"/>
          <ac:spMkLst>
            <pc:docMk/>
            <pc:sldMk cId="730919569" sldId="262"/>
            <ac:spMk id="2" creationId="{D72CB840-3525-972B-B858-5C9AF3AF1081}"/>
          </ac:spMkLst>
        </pc:spChg>
        <pc:spChg chg="del mod ord">
          <ac:chgData name="Maria Sofra" userId="7e88c32ed149481d" providerId="Windows Live" clId="Web-{15E57D3B-39E9-4CC2-A5AA-8EF766618113}" dt="2023-10-02T10:46:25.928" v="258"/>
          <ac:spMkLst>
            <pc:docMk/>
            <pc:sldMk cId="730919569" sldId="262"/>
            <ac:spMk id="3" creationId="{F20BAD95-0C21-3B56-893D-4414FA91821C}"/>
          </ac:spMkLst>
        </pc:spChg>
        <pc:spChg chg="add del mod">
          <ac:chgData name="Maria Sofra" userId="7e88c32ed149481d" providerId="Windows Live" clId="Web-{15E57D3B-39E9-4CC2-A5AA-8EF766618113}" dt="2023-10-02T10:46:01.113" v="253"/>
          <ac:spMkLst>
            <pc:docMk/>
            <pc:sldMk cId="730919569" sldId="262"/>
            <ac:spMk id="5" creationId="{00D2F80B-20A1-35A9-A730-E2CF1A087C7F}"/>
          </ac:spMkLst>
        </pc:spChg>
        <pc:spChg chg="add del mod">
          <ac:chgData name="Maria Sofra" userId="7e88c32ed149481d" providerId="Windows Live" clId="Web-{15E57D3B-39E9-4CC2-A5AA-8EF766618113}" dt="2023-10-02T10:47:15.322" v="264"/>
          <ac:spMkLst>
            <pc:docMk/>
            <pc:sldMk cId="730919569" sldId="262"/>
            <ac:spMk id="9" creationId="{8AB282F1-57D3-844E-07CE-9C321EDFA9E4}"/>
          </ac:spMkLst>
        </pc:spChg>
        <pc:spChg chg="add mod">
          <ac:chgData name="Maria Sofra" userId="7e88c32ed149481d" providerId="Windows Live" clId="Web-{15E57D3B-39E9-4CC2-A5AA-8EF766618113}" dt="2023-10-02T11:03:57.836" v="315" actId="1076"/>
          <ac:spMkLst>
            <pc:docMk/>
            <pc:sldMk cId="730919569" sldId="262"/>
            <ac:spMk id="10" creationId="{7CF5BF7B-645D-26AB-F740-0588933B5228}"/>
          </ac:spMkLst>
        </pc:spChg>
        <pc:spChg chg="add mod">
          <ac:chgData name="Maria Sofra" userId="7e88c32ed149481d" providerId="Windows Live" clId="Web-{15E57D3B-39E9-4CC2-A5AA-8EF766618113}" dt="2023-10-02T11:04:00.337" v="316" actId="1076"/>
          <ac:spMkLst>
            <pc:docMk/>
            <pc:sldMk cId="730919569" sldId="262"/>
            <ac:spMk id="11" creationId="{23E9D5CF-F262-630D-3A19-CBA1D5B0BEED}"/>
          </ac:spMkLst>
        </pc:spChg>
        <pc:picChg chg="add del">
          <ac:chgData name="Maria Sofra" userId="7e88c32ed149481d" providerId="Windows Live" clId="Web-{15E57D3B-39E9-4CC2-A5AA-8EF766618113}" dt="2023-10-02T10:46:03.598" v="254"/>
          <ac:picMkLst>
            <pc:docMk/>
            <pc:sldMk cId="730919569" sldId="262"/>
            <ac:picMk id="4" creationId="{C1928C9C-0765-E7AC-2ADF-84777407AFDB}"/>
          </ac:picMkLst>
        </pc:picChg>
        <pc:picChg chg="add del mod">
          <ac:chgData name="Maria Sofra" userId="7e88c32ed149481d" providerId="Windows Live" clId="Web-{15E57D3B-39E9-4CC2-A5AA-8EF766618113}" dt="2023-10-02T10:45:56.488" v="251"/>
          <ac:picMkLst>
            <pc:docMk/>
            <pc:sldMk cId="730919569" sldId="262"/>
            <ac:picMk id="6" creationId="{9A51E016-790B-ECC8-244F-C5649C55F8CE}"/>
          </ac:picMkLst>
        </pc:picChg>
        <pc:picChg chg="add del">
          <ac:chgData name="Maria Sofra" userId="7e88c32ed149481d" providerId="Windows Live" clId="Web-{15E57D3B-39E9-4CC2-A5AA-8EF766618113}" dt="2023-10-02T10:46:20.271" v="256"/>
          <ac:picMkLst>
            <pc:docMk/>
            <pc:sldMk cId="730919569" sldId="262"/>
            <ac:picMk id="7" creationId="{E471BB7B-26A3-3F78-2154-12369CA7620A}"/>
          </ac:picMkLst>
        </pc:picChg>
        <pc:picChg chg="add mod">
          <ac:chgData name="Maria Sofra" userId="7e88c32ed149481d" providerId="Windows Live" clId="Web-{15E57D3B-39E9-4CC2-A5AA-8EF766618113}" dt="2023-10-02T10:46:49.117" v="260"/>
          <ac:picMkLst>
            <pc:docMk/>
            <pc:sldMk cId="730919569" sldId="262"/>
            <ac:picMk id="8" creationId="{54107DFA-F23F-82F3-F33F-188D615A9E69}"/>
          </ac:picMkLst>
        </pc:picChg>
      </pc:sldChg>
      <pc:sldChg chg="modSp mod ord modClrScheme chgLayout">
        <pc:chgData name="Maria Sofra" userId="7e88c32ed149481d" providerId="Windows Live" clId="Web-{15E57D3B-39E9-4CC2-A5AA-8EF766618113}" dt="2023-10-02T10:50:19.289" v="281"/>
        <pc:sldMkLst>
          <pc:docMk/>
          <pc:sldMk cId="4277794848" sldId="263"/>
        </pc:sldMkLst>
        <pc:spChg chg="mod ord">
          <ac:chgData name="Maria Sofra" userId="7e88c32ed149481d" providerId="Windows Live" clId="Web-{15E57D3B-39E9-4CC2-A5AA-8EF766618113}" dt="2023-10-02T09:45:13.885" v="74"/>
          <ac:spMkLst>
            <pc:docMk/>
            <pc:sldMk cId="4277794848" sldId="263"/>
            <ac:spMk id="2" creationId="{51CF74AA-D114-4BF8-ECA4-A75F08E0C816}"/>
          </ac:spMkLst>
        </pc:spChg>
        <pc:spChg chg="mod ord">
          <ac:chgData name="Maria Sofra" userId="7e88c32ed149481d" providerId="Windows Live" clId="Web-{15E57D3B-39E9-4CC2-A5AA-8EF766618113}" dt="2023-10-02T09:45:13.885" v="74"/>
          <ac:spMkLst>
            <pc:docMk/>
            <pc:sldMk cId="4277794848" sldId="263"/>
            <ac:spMk id="3" creationId="{C7CE0CF9-B234-5057-16A3-ED65D9C803B6}"/>
          </ac:spMkLst>
        </pc:spChg>
      </pc:sldChg>
      <pc:sldChg chg="addSp delSp modSp new mod modTransition setBg addAnim delAnim">
        <pc:chgData name="Maria Sofra" userId="7e88c32ed149481d" providerId="Windows Live" clId="Web-{15E57D3B-39E9-4CC2-A5AA-8EF766618113}" dt="2023-10-02T11:26:59.380" v="465"/>
        <pc:sldMkLst>
          <pc:docMk/>
          <pc:sldMk cId="125266702" sldId="264"/>
        </pc:sldMkLst>
        <pc:spChg chg="mod">
          <ac:chgData name="Maria Sofra" userId="7e88c32ed149481d" providerId="Windows Live" clId="Web-{15E57D3B-39E9-4CC2-A5AA-8EF766618113}" dt="2023-10-02T11:23:13.519" v="434" actId="20577"/>
          <ac:spMkLst>
            <pc:docMk/>
            <pc:sldMk cId="125266702" sldId="264"/>
            <ac:spMk id="2" creationId="{B411FCF7-25DD-DC2A-8F10-B444C1358AC0}"/>
          </ac:spMkLst>
        </pc:spChg>
        <pc:spChg chg="del">
          <ac:chgData name="Maria Sofra" userId="7e88c32ed149481d" providerId="Windows Live" clId="Web-{15E57D3B-39E9-4CC2-A5AA-8EF766618113}" dt="2023-10-02T11:05:28.562" v="318"/>
          <ac:spMkLst>
            <pc:docMk/>
            <pc:sldMk cId="125266702" sldId="264"/>
            <ac:spMk id="3" creationId="{37318EF6-7051-BD74-6368-7C64A846F314}"/>
          </ac:spMkLst>
        </pc:spChg>
        <pc:spChg chg="add del mod">
          <ac:chgData name="Maria Sofra" userId="7e88c32ed149481d" providerId="Windows Live" clId="Web-{15E57D3B-39E9-4CC2-A5AA-8EF766618113}" dt="2023-10-02T11:25:28.795" v="443"/>
          <ac:spMkLst>
            <pc:docMk/>
            <pc:sldMk cId="125266702" sldId="264"/>
            <ac:spMk id="6" creationId="{C7DB127F-D68B-5D66-AEA4-6A5E2F6EE70D}"/>
          </ac:spMkLst>
        </pc:spChg>
        <pc:spChg chg="add mod">
          <ac:chgData name="Maria Sofra" userId="7e88c32ed149481d" providerId="Windows Live" clId="Web-{15E57D3B-39E9-4CC2-A5AA-8EF766618113}" dt="2023-10-02T11:26:59.380" v="465"/>
          <ac:spMkLst>
            <pc:docMk/>
            <pc:sldMk cId="125266702" sldId="264"/>
            <ac:spMk id="7" creationId="{C440FF83-4408-719B-98BC-B93BBB8AE537}"/>
          </ac:spMkLst>
        </pc:spChg>
        <pc:spChg chg="add del">
          <ac:chgData name="Maria Sofra" userId="7e88c32ed149481d" providerId="Windows Live" clId="Web-{15E57D3B-39E9-4CC2-A5AA-8EF766618113}" dt="2023-10-02T11:05:43.219" v="320"/>
          <ac:spMkLst>
            <pc:docMk/>
            <pc:sldMk cId="125266702" sldId="264"/>
            <ac:spMk id="8" creationId="{33A3AD52-5E19-B4EC-3AF3-8C0C2C704E75}"/>
          </ac:spMkLst>
        </pc:spChg>
        <pc:spChg chg="add del">
          <ac:chgData name="Maria Sofra" userId="7e88c32ed149481d" providerId="Windows Live" clId="Web-{15E57D3B-39E9-4CC2-A5AA-8EF766618113}" dt="2023-10-02T11:05:43.219" v="320"/>
          <ac:spMkLst>
            <pc:docMk/>
            <pc:sldMk cId="125266702" sldId="264"/>
            <ac:spMk id="11" creationId="{E81BF4F6-F2CF-4984-9D14-D6966D92F99F}"/>
          </ac:spMkLst>
        </pc:spChg>
        <pc:spChg chg="add del">
          <ac:chgData name="Maria Sofra" userId="7e88c32ed149481d" providerId="Windows Live" clId="Web-{15E57D3B-39E9-4CC2-A5AA-8EF766618113}" dt="2023-10-02T11:06:30.864" v="326"/>
          <ac:spMkLst>
            <pc:docMk/>
            <pc:sldMk cId="125266702" sldId="264"/>
            <ac:spMk id="13" creationId="{E66F6371-9EA5-9354-29DC-1D07B921F79C}"/>
          </ac:spMkLst>
        </pc:spChg>
        <pc:spChg chg="add del">
          <ac:chgData name="Maria Sofra" userId="7e88c32ed149481d" providerId="Windows Live" clId="Web-{15E57D3B-39E9-4CC2-A5AA-8EF766618113}" dt="2023-10-02T11:05:46.329" v="322"/>
          <ac:spMkLst>
            <pc:docMk/>
            <pc:sldMk cId="125266702" sldId="264"/>
            <ac:spMk id="14" creationId="{E6C6F72D-115D-D0D8-0D16-2A9B64FC6E41}"/>
          </ac:spMkLst>
        </pc:spChg>
        <pc:spChg chg="add del">
          <ac:chgData name="Maria Sofra" userId="7e88c32ed149481d" providerId="Windows Live" clId="Web-{15E57D3B-39E9-4CC2-A5AA-8EF766618113}" dt="2023-10-02T11:06:27.801" v="324"/>
          <ac:spMkLst>
            <pc:docMk/>
            <pc:sldMk cId="125266702" sldId="264"/>
            <ac:spMk id="17" creationId="{E81BF4F6-F2CF-4984-9D14-D6966D92F99F}"/>
          </ac:spMkLst>
        </pc:spChg>
        <pc:spChg chg="add del">
          <ac:chgData name="Maria Sofra" userId="7e88c32ed149481d" providerId="Windows Live" clId="Web-{15E57D3B-39E9-4CC2-A5AA-8EF766618113}" dt="2023-10-02T11:06:27.801" v="324"/>
          <ac:spMkLst>
            <pc:docMk/>
            <pc:sldMk cId="125266702" sldId="264"/>
            <ac:spMk id="18" creationId="{33A3AD52-5E19-B4EC-3AF3-8C0C2C704E75}"/>
          </ac:spMkLst>
        </pc:spChg>
        <pc:spChg chg="add del">
          <ac:chgData name="Maria Sofra" userId="7e88c32ed149481d" providerId="Windows Live" clId="Web-{15E57D3B-39E9-4CC2-A5AA-8EF766618113}" dt="2023-10-02T11:06:30.864" v="326"/>
          <ac:spMkLst>
            <pc:docMk/>
            <pc:sldMk cId="125266702" sldId="264"/>
            <ac:spMk id="20" creationId="{FE1EC756-41E9-4FD6-AD48-EF46A28137B7}"/>
          </ac:spMkLst>
        </pc:spChg>
        <pc:spChg chg="add del">
          <ac:chgData name="Maria Sofra" userId="7e88c32ed149481d" providerId="Windows Live" clId="Web-{15E57D3B-39E9-4CC2-A5AA-8EF766618113}" dt="2023-10-02T11:06:30.864" v="326"/>
          <ac:spMkLst>
            <pc:docMk/>
            <pc:sldMk cId="125266702" sldId="264"/>
            <ac:spMk id="21" creationId="{BE067EB3-A0CA-F3A3-33A7-EF7BA1E30E8A}"/>
          </ac:spMkLst>
        </pc:spChg>
        <pc:spChg chg="add del">
          <ac:chgData name="Maria Sofra" userId="7e88c32ed149481d" providerId="Windows Live" clId="Web-{15E57D3B-39E9-4CC2-A5AA-8EF766618113}" dt="2023-10-02T11:10:40.414" v="369"/>
          <ac:spMkLst>
            <pc:docMk/>
            <pc:sldMk cId="125266702" sldId="264"/>
            <ac:spMk id="23" creationId="{E81BF4F6-F2CF-4984-9D14-D6966D92F99F}"/>
          </ac:spMkLst>
        </pc:spChg>
        <pc:spChg chg="add mod">
          <ac:chgData name="Maria Sofra" userId="7e88c32ed149481d" providerId="Windows Live" clId="Web-{15E57D3B-39E9-4CC2-A5AA-8EF766618113}" dt="2023-10-02T11:24:29.024" v="437" actId="1076"/>
          <ac:spMkLst>
            <pc:docMk/>
            <pc:sldMk cId="125266702" sldId="264"/>
            <ac:spMk id="24" creationId="{33A3AD52-5E19-B4EC-3AF3-8C0C2C704E75}"/>
          </ac:spMkLst>
        </pc:spChg>
        <pc:spChg chg="add del">
          <ac:chgData name="Maria Sofra" userId="7e88c32ed149481d" providerId="Windows Live" clId="Web-{15E57D3B-39E9-4CC2-A5AA-8EF766618113}" dt="2023-10-02T11:11:24.542" v="383"/>
          <ac:spMkLst>
            <pc:docMk/>
            <pc:sldMk cId="125266702" sldId="264"/>
            <ac:spMk id="29" creationId="{0E91F5CA-B392-444C-88E3-BF5BAAEBDEB0}"/>
          </ac:spMkLst>
        </pc:spChg>
        <pc:spChg chg="add del">
          <ac:chgData name="Maria Sofra" userId="7e88c32ed149481d" providerId="Windows Live" clId="Web-{15E57D3B-39E9-4CC2-A5AA-8EF766618113}" dt="2023-10-02T11:11:24.542" v="383"/>
          <ac:spMkLst>
            <pc:docMk/>
            <pc:sldMk cId="125266702" sldId="264"/>
            <ac:spMk id="31" creationId="{0459807F-B6FA-44D3-9A53-C55B6B56884A}"/>
          </ac:spMkLst>
        </pc:spChg>
        <pc:spChg chg="add del">
          <ac:chgData name="Maria Sofra" userId="7e88c32ed149481d" providerId="Windows Live" clId="Web-{15E57D3B-39E9-4CC2-A5AA-8EF766618113}" dt="2023-10-02T11:11:20.464" v="378"/>
          <ac:spMkLst>
            <pc:docMk/>
            <pc:sldMk cId="125266702" sldId="264"/>
            <ac:spMk id="33" creationId="{BCED4D40-4B67-4331-AC48-79B82B4A47D8}"/>
          </ac:spMkLst>
        </pc:spChg>
        <pc:spChg chg="add del">
          <ac:chgData name="Maria Sofra" userId="7e88c32ed149481d" providerId="Windows Live" clId="Web-{15E57D3B-39E9-4CC2-A5AA-8EF766618113}" dt="2023-10-02T11:11:20.464" v="378"/>
          <ac:spMkLst>
            <pc:docMk/>
            <pc:sldMk cId="125266702" sldId="264"/>
            <ac:spMk id="34" creationId="{670CEDEF-4F34-412E-84EE-329C1E936AF5}"/>
          </ac:spMkLst>
        </pc:spChg>
        <pc:spChg chg="add del">
          <ac:chgData name="Maria Sofra" userId="7e88c32ed149481d" providerId="Windows Live" clId="Web-{15E57D3B-39E9-4CC2-A5AA-8EF766618113}" dt="2023-10-02T11:11:24.527" v="382"/>
          <ac:spMkLst>
            <pc:docMk/>
            <pc:sldMk cId="125266702" sldId="264"/>
            <ac:spMk id="35" creationId="{3ECBE1F1-D69B-4AFA-ABD5-8E41720EF6DE}"/>
          </ac:spMkLst>
        </pc:spChg>
        <pc:spChg chg="add del">
          <ac:chgData name="Maria Sofra" userId="7e88c32ed149481d" providerId="Windows Live" clId="Web-{15E57D3B-39E9-4CC2-A5AA-8EF766618113}" dt="2023-10-02T11:11:04.181" v="374"/>
          <ac:spMkLst>
            <pc:docMk/>
            <pc:sldMk cId="125266702" sldId="264"/>
            <ac:spMk id="36" creationId="{BCED4D40-4B67-4331-AC48-79B82B4A47D8}"/>
          </ac:spMkLst>
        </pc:spChg>
        <pc:spChg chg="add del">
          <ac:chgData name="Maria Sofra" userId="7e88c32ed149481d" providerId="Windows Live" clId="Web-{15E57D3B-39E9-4CC2-A5AA-8EF766618113}" dt="2023-10-02T11:11:24.527" v="382"/>
          <ac:spMkLst>
            <pc:docMk/>
            <pc:sldMk cId="125266702" sldId="264"/>
            <ac:spMk id="37" creationId="{603A6265-E10C-4B85-9C20-E75FCAF9CC63}"/>
          </ac:spMkLst>
        </pc:spChg>
        <pc:spChg chg="add del">
          <ac:chgData name="Maria Sofra" userId="7e88c32ed149481d" providerId="Windows Live" clId="Web-{15E57D3B-39E9-4CC2-A5AA-8EF766618113}" dt="2023-10-02T11:11:04.181" v="374"/>
          <ac:spMkLst>
            <pc:docMk/>
            <pc:sldMk cId="125266702" sldId="264"/>
            <ac:spMk id="38" creationId="{670CEDEF-4F34-412E-84EE-329C1E936AF5}"/>
          </ac:spMkLst>
        </pc:spChg>
        <pc:spChg chg="add del">
          <ac:chgData name="Maria Sofra" userId="7e88c32ed149481d" providerId="Windows Live" clId="Web-{15E57D3B-39E9-4CC2-A5AA-8EF766618113}" dt="2023-10-02T11:21:48.981" v="414"/>
          <ac:spMkLst>
            <pc:docMk/>
            <pc:sldMk cId="125266702" sldId="264"/>
            <ac:spMk id="39" creationId="{42AE77C8-8636-492A-ABA7-1B8730025A08}"/>
          </ac:spMkLst>
        </pc:spChg>
        <pc:spChg chg="add del">
          <ac:chgData name="Maria Sofra" userId="7e88c32ed149481d" providerId="Windows Live" clId="Web-{15E57D3B-39E9-4CC2-A5AA-8EF766618113}" dt="2023-10-02T11:21:48.981" v="414"/>
          <ac:spMkLst>
            <pc:docMk/>
            <pc:sldMk cId="125266702" sldId="264"/>
            <ac:spMk id="40" creationId="{095830D2-F2AE-4DD8-B586-89B0977916FF}"/>
          </ac:spMkLst>
        </pc:spChg>
        <pc:spChg chg="add del">
          <ac:chgData name="Maria Sofra" userId="7e88c32ed149481d" providerId="Windows Live" clId="Web-{15E57D3B-39E9-4CC2-A5AA-8EF766618113}" dt="2023-10-02T11:21:42.871" v="411"/>
          <ac:spMkLst>
            <pc:docMk/>
            <pc:sldMk cId="125266702" sldId="264"/>
            <ac:spMk id="42" creationId="{7B1AB9FE-36F5-4FD1-9850-DB5C5AD4828F}"/>
          </ac:spMkLst>
        </pc:spChg>
        <pc:spChg chg="add del">
          <ac:chgData name="Maria Sofra" userId="7e88c32ed149481d" providerId="Windows Live" clId="Web-{15E57D3B-39E9-4CC2-A5AA-8EF766618113}" dt="2023-10-02T11:21:42.871" v="411"/>
          <ac:spMkLst>
            <pc:docMk/>
            <pc:sldMk cId="125266702" sldId="264"/>
            <ac:spMk id="43" creationId="{F489C2E0-4895-4B72-85EA-7EE9FAFFDC7E}"/>
          </ac:spMkLst>
        </pc:spChg>
        <pc:spChg chg="add">
          <ac:chgData name="Maria Sofra" userId="7e88c32ed149481d" providerId="Windows Live" clId="Web-{15E57D3B-39E9-4CC2-A5AA-8EF766618113}" dt="2023-10-02T11:21:48.981" v="414"/>
          <ac:spMkLst>
            <pc:docMk/>
            <pc:sldMk cId="125266702" sldId="264"/>
            <ac:spMk id="44" creationId="{7B1AB9FE-36F5-4FD1-9850-DB5C5AD4828F}"/>
          </ac:spMkLst>
        </pc:spChg>
        <pc:spChg chg="add del">
          <ac:chgData name="Maria Sofra" userId="7e88c32ed149481d" providerId="Windows Live" clId="Web-{15E57D3B-39E9-4CC2-A5AA-8EF766618113}" dt="2023-10-02T11:21:17.572" v="409"/>
          <ac:spMkLst>
            <pc:docMk/>
            <pc:sldMk cId="125266702" sldId="264"/>
            <ac:spMk id="45" creationId="{42AE77C8-8636-492A-ABA7-1B8730025A08}"/>
          </ac:spMkLst>
        </pc:spChg>
        <pc:spChg chg="add">
          <ac:chgData name="Maria Sofra" userId="7e88c32ed149481d" providerId="Windows Live" clId="Web-{15E57D3B-39E9-4CC2-A5AA-8EF766618113}" dt="2023-10-02T11:21:48.981" v="414"/>
          <ac:spMkLst>
            <pc:docMk/>
            <pc:sldMk cId="125266702" sldId="264"/>
            <ac:spMk id="46" creationId="{F489C2E0-4895-4B72-85EA-7EE9FAFFDC7E}"/>
          </ac:spMkLst>
        </pc:spChg>
        <pc:spChg chg="add del">
          <ac:chgData name="Maria Sofra" userId="7e88c32ed149481d" providerId="Windows Live" clId="Web-{15E57D3B-39E9-4CC2-A5AA-8EF766618113}" dt="2023-10-02T11:21:17.572" v="409"/>
          <ac:spMkLst>
            <pc:docMk/>
            <pc:sldMk cId="125266702" sldId="264"/>
            <ac:spMk id="47" creationId="{095830D2-F2AE-4DD8-B586-89B0977916FF}"/>
          </ac:spMkLst>
        </pc:spChg>
        <pc:grpChg chg="add del">
          <ac:chgData name="Maria Sofra" userId="7e88c32ed149481d" providerId="Windows Live" clId="Web-{15E57D3B-39E9-4CC2-A5AA-8EF766618113}" dt="2023-10-02T11:05:46.329" v="322"/>
          <ac:grpSpMkLst>
            <pc:docMk/>
            <pc:sldMk cId="125266702" sldId="264"/>
            <ac:grpSpMk id="15" creationId="{3AFCAD34-1AFC-BC1A-F6B2-C34C63912EAB}"/>
          </ac:grpSpMkLst>
        </pc:grpChg>
        <pc:picChg chg="add del mod ord">
          <ac:chgData name="Maria Sofra" userId="7e88c32ed149481d" providerId="Windows Live" clId="Web-{15E57D3B-39E9-4CC2-A5AA-8EF766618113}" dt="2023-10-02T11:09:44.066" v="365"/>
          <ac:picMkLst>
            <pc:docMk/>
            <pc:sldMk cId="125266702" sldId="264"/>
            <ac:picMk id="4" creationId="{80941685-BF2A-C883-52A2-999E9EACFC54}"/>
          </ac:picMkLst>
        </pc:picChg>
        <pc:picChg chg="add mod ord">
          <ac:chgData name="Maria Sofra" userId="7e88c32ed149481d" providerId="Windows Live" clId="Web-{15E57D3B-39E9-4CC2-A5AA-8EF766618113}" dt="2023-10-02T11:21:48.981" v="414"/>
          <ac:picMkLst>
            <pc:docMk/>
            <pc:sldMk cId="125266702" sldId="264"/>
            <ac:picMk id="5" creationId="{D89225B1-469D-4FB9-6AD0-D2E74AA118BC}"/>
          </ac:picMkLst>
        </pc:picChg>
      </pc:sldChg>
      <pc:sldMasterChg chg="add del addSldLayout delSldLayout">
        <pc:chgData name="Maria Sofra" userId="7e88c32ed149481d" providerId="Windows Live" clId="Web-{15E57D3B-39E9-4CC2-A5AA-8EF766618113}" dt="2023-10-02T09:45:13.885" v="74"/>
        <pc:sldMasterMkLst>
          <pc:docMk/>
          <pc:sldMasterMk cId="1281708463" sldId="2147483648"/>
        </pc:sldMasterMkLst>
        <pc:sldLayoutChg chg="add del">
          <pc:chgData name="Maria Sofra" userId="7e88c32ed149481d" providerId="Windows Live" clId="Web-{15E57D3B-39E9-4CC2-A5AA-8EF766618113}" dt="2023-10-02T09:45:13.885" v="74"/>
          <pc:sldLayoutMkLst>
            <pc:docMk/>
            <pc:sldMasterMk cId="1281708463" sldId="2147483648"/>
            <pc:sldLayoutMk cId="1975687137" sldId="2147483649"/>
          </pc:sldLayoutMkLst>
        </pc:sldLayoutChg>
        <pc:sldLayoutChg chg="add del">
          <pc:chgData name="Maria Sofra" userId="7e88c32ed149481d" providerId="Windows Live" clId="Web-{15E57D3B-39E9-4CC2-A5AA-8EF766618113}" dt="2023-10-02T09:45:13.885" v="74"/>
          <pc:sldLayoutMkLst>
            <pc:docMk/>
            <pc:sldMasterMk cId="1281708463" sldId="2147483648"/>
            <pc:sldLayoutMk cId="3235862668" sldId="2147483650"/>
          </pc:sldLayoutMkLst>
        </pc:sldLayoutChg>
        <pc:sldLayoutChg chg="add del">
          <pc:chgData name="Maria Sofra" userId="7e88c32ed149481d" providerId="Windows Live" clId="Web-{15E57D3B-39E9-4CC2-A5AA-8EF766618113}" dt="2023-10-02T09:45:13.885" v="74"/>
          <pc:sldLayoutMkLst>
            <pc:docMk/>
            <pc:sldMasterMk cId="1281708463" sldId="2147483648"/>
            <pc:sldLayoutMk cId="1359469378" sldId="2147483651"/>
          </pc:sldLayoutMkLst>
        </pc:sldLayoutChg>
        <pc:sldLayoutChg chg="add del">
          <pc:chgData name="Maria Sofra" userId="7e88c32ed149481d" providerId="Windows Live" clId="Web-{15E57D3B-39E9-4CC2-A5AA-8EF766618113}" dt="2023-10-02T09:45:13.885" v="74"/>
          <pc:sldLayoutMkLst>
            <pc:docMk/>
            <pc:sldMasterMk cId="1281708463" sldId="2147483648"/>
            <pc:sldLayoutMk cId="4241057077" sldId="2147483652"/>
          </pc:sldLayoutMkLst>
        </pc:sldLayoutChg>
        <pc:sldLayoutChg chg="add del">
          <pc:chgData name="Maria Sofra" userId="7e88c32ed149481d" providerId="Windows Live" clId="Web-{15E57D3B-39E9-4CC2-A5AA-8EF766618113}" dt="2023-10-02T09:45:13.885" v="74"/>
          <pc:sldLayoutMkLst>
            <pc:docMk/>
            <pc:sldMasterMk cId="1281708463" sldId="2147483648"/>
            <pc:sldLayoutMk cId="2650387611" sldId="2147483653"/>
          </pc:sldLayoutMkLst>
        </pc:sldLayoutChg>
        <pc:sldLayoutChg chg="add del">
          <pc:chgData name="Maria Sofra" userId="7e88c32ed149481d" providerId="Windows Live" clId="Web-{15E57D3B-39E9-4CC2-A5AA-8EF766618113}" dt="2023-10-02T09:45:13.885" v="74"/>
          <pc:sldLayoutMkLst>
            <pc:docMk/>
            <pc:sldMasterMk cId="1281708463" sldId="2147483648"/>
            <pc:sldLayoutMk cId="2997914119" sldId="2147483654"/>
          </pc:sldLayoutMkLst>
        </pc:sldLayoutChg>
        <pc:sldLayoutChg chg="add del">
          <pc:chgData name="Maria Sofra" userId="7e88c32ed149481d" providerId="Windows Live" clId="Web-{15E57D3B-39E9-4CC2-A5AA-8EF766618113}" dt="2023-10-02T09:45:13.885" v="74"/>
          <pc:sldLayoutMkLst>
            <pc:docMk/>
            <pc:sldMasterMk cId="1281708463" sldId="2147483648"/>
            <pc:sldLayoutMk cId="2175844051" sldId="2147483655"/>
          </pc:sldLayoutMkLst>
        </pc:sldLayoutChg>
        <pc:sldLayoutChg chg="add del">
          <pc:chgData name="Maria Sofra" userId="7e88c32ed149481d" providerId="Windows Live" clId="Web-{15E57D3B-39E9-4CC2-A5AA-8EF766618113}" dt="2023-10-02T09:45:13.885" v="74"/>
          <pc:sldLayoutMkLst>
            <pc:docMk/>
            <pc:sldMasterMk cId="1281708463" sldId="2147483648"/>
            <pc:sldLayoutMk cId="1799475375" sldId="2147483656"/>
          </pc:sldLayoutMkLst>
        </pc:sldLayoutChg>
        <pc:sldLayoutChg chg="add del">
          <pc:chgData name="Maria Sofra" userId="7e88c32ed149481d" providerId="Windows Live" clId="Web-{15E57D3B-39E9-4CC2-A5AA-8EF766618113}" dt="2023-10-02T09:45:13.885" v="74"/>
          <pc:sldLayoutMkLst>
            <pc:docMk/>
            <pc:sldMasterMk cId="1281708463" sldId="2147483648"/>
            <pc:sldLayoutMk cId="1473159766" sldId="2147483657"/>
          </pc:sldLayoutMkLst>
        </pc:sldLayoutChg>
        <pc:sldLayoutChg chg="add del">
          <pc:chgData name="Maria Sofra" userId="7e88c32ed149481d" providerId="Windows Live" clId="Web-{15E57D3B-39E9-4CC2-A5AA-8EF766618113}" dt="2023-10-02T09:45:13.885" v="74"/>
          <pc:sldLayoutMkLst>
            <pc:docMk/>
            <pc:sldMasterMk cId="1281708463" sldId="2147483648"/>
            <pc:sldLayoutMk cId="380166390" sldId="2147483658"/>
          </pc:sldLayoutMkLst>
        </pc:sldLayoutChg>
        <pc:sldLayoutChg chg="add del">
          <pc:chgData name="Maria Sofra" userId="7e88c32ed149481d" providerId="Windows Live" clId="Web-{15E57D3B-39E9-4CC2-A5AA-8EF766618113}" dt="2023-10-02T09:45:13.885" v="74"/>
          <pc:sldLayoutMkLst>
            <pc:docMk/>
            <pc:sldMasterMk cId="1281708463" sldId="2147483648"/>
            <pc:sldLayoutMk cId="2938526399" sldId="2147483659"/>
          </pc:sldLayoutMkLst>
        </pc:sldLayoutChg>
      </pc:sldMasterChg>
      <pc:sldMasterChg chg="add del addSldLayout delSldLayout modSldLayout">
        <pc:chgData name="Maria Sofra" userId="7e88c32ed149481d" providerId="Windows Live" clId="Web-{15E57D3B-39E9-4CC2-A5AA-8EF766618113}" dt="2023-10-02T09:45:13.885" v="74"/>
        <pc:sldMasterMkLst>
          <pc:docMk/>
          <pc:sldMasterMk cId="2494116460" sldId="2147483660"/>
        </pc:sldMasterMkLst>
        <pc:sldLayoutChg chg="add del mod replId">
          <pc:chgData name="Maria Sofra" userId="7e88c32ed149481d" providerId="Windows Live" clId="Web-{15E57D3B-39E9-4CC2-A5AA-8EF766618113}" dt="2023-10-02T09:45:13.885" v="74"/>
          <pc:sldLayoutMkLst>
            <pc:docMk/>
            <pc:sldMasterMk cId="2494116460" sldId="2147483660"/>
            <pc:sldLayoutMk cId="889263707" sldId="2147483661"/>
          </pc:sldLayoutMkLst>
        </pc:sldLayoutChg>
        <pc:sldLayoutChg chg="add del mod replId">
          <pc:chgData name="Maria Sofra" userId="7e88c32ed149481d" providerId="Windows Live" clId="Web-{15E57D3B-39E9-4CC2-A5AA-8EF766618113}" dt="2023-10-02T09:45:13.885" v="74"/>
          <pc:sldLayoutMkLst>
            <pc:docMk/>
            <pc:sldMasterMk cId="2494116460" sldId="2147483660"/>
            <pc:sldLayoutMk cId="3717987119" sldId="2147483662"/>
          </pc:sldLayoutMkLst>
        </pc:sldLayoutChg>
        <pc:sldLayoutChg chg="add del mod replId">
          <pc:chgData name="Maria Sofra" userId="7e88c32ed149481d" providerId="Windows Live" clId="Web-{15E57D3B-39E9-4CC2-A5AA-8EF766618113}" dt="2023-10-02T09:45:13.885" v="74"/>
          <pc:sldLayoutMkLst>
            <pc:docMk/>
            <pc:sldMasterMk cId="2494116460" sldId="2147483660"/>
            <pc:sldLayoutMk cId="1303700488" sldId="2147483663"/>
          </pc:sldLayoutMkLst>
        </pc:sldLayoutChg>
        <pc:sldLayoutChg chg="add del mod replId">
          <pc:chgData name="Maria Sofra" userId="7e88c32ed149481d" providerId="Windows Live" clId="Web-{15E57D3B-39E9-4CC2-A5AA-8EF766618113}" dt="2023-10-02T09:45:13.885" v="74"/>
          <pc:sldLayoutMkLst>
            <pc:docMk/>
            <pc:sldMasterMk cId="2494116460" sldId="2147483660"/>
            <pc:sldLayoutMk cId="873319675" sldId="2147483664"/>
          </pc:sldLayoutMkLst>
        </pc:sldLayoutChg>
        <pc:sldLayoutChg chg="add del mod replId">
          <pc:chgData name="Maria Sofra" userId="7e88c32ed149481d" providerId="Windows Live" clId="Web-{15E57D3B-39E9-4CC2-A5AA-8EF766618113}" dt="2023-10-02T09:45:13.885" v="74"/>
          <pc:sldLayoutMkLst>
            <pc:docMk/>
            <pc:sldMasterMk cId="2494116460" sldId="2147483660"/>
            <pc:sldLayoutMk cId="4118421817" sldId="2147483665"/>
          </pc:sldLayoutMkLst>
        </pc:sldLayoutChg>
        <pc:sldLayoutChg chg="add del mod replId">
          <pc:chgData name="Maria Sofra" userId="7e88c32ed149481d" providerId="Windows Live" clId="Web-{15E57D3B-39E9-4CC2-A5AA-8EF766618113}" dt="2023-10-02T09:45:13.885" v="74"/>
          <pc:sldLayoutMkLst>
            <pc:docMk/>
            <pc:sldMasterMk cId="2494116460" sldId="2147483660"/>
            <pc:sldLayoutMk cId="3461629658" sldId="2147483666"/>
          </pc:sldLayoutMkLst>
        </pc:sldLayoutChg>
        <pc:sldLayoutChg chg="add del mod replId">
          <pc:chgData name="Maria Sofra" userId="7e88c32ed149481d" providerId="Windows Live" clId="Web-{15E57D3B-39E9-4CC2-A5AA-8EF766618113}" dt="2023-10-02T09:45:13.885" v="74"/>
          <pc:sldLayoutMkLst>
            <pc:docMk/>
            <pc:sldMasterMk cId="2494116460" sldId="2147483660"/>
            <pc:sldLayoutMk cId="587029399" sldId="2147483667"/>
          </pc:sldLayoutMkLst>
        </pc:sldLayoutChg>
        <pc:sldLayoutChg chg="add del mod replId">
          <pc:chgData name="Maria Sofra" userId="7e88c32ed149481d" providerId="Windows Live" clId="Web-{15E57D3B-39E9-4CC2-A5AA-8EF766618113}" dt="2023-10-02T09:45:13.885" v="74"/>
          <pc:sldLayoutMkLst>
            <pc:docMk/>
            <pc:sldMasterMk cId="2494116460" sldId="2147483660"/>
            <pc:sldLayoutMk cId="2626711493" sldId="2147483668"/>
          </pc:sldLayoutMkLst>
        </pc:sldLayoutChg>
        <pc:sldLayoutChg chg="add del mod replId">
          <pc:chgData name="Maria Sofra" userId="7e88c32ed149481d" providerId="Windows Live" clId="Web-{15E57D3B-39E9-4CC2-A5AA-8EF766618113}" dt="2023-10-02T09:45:13.885" v="74"/>
          <pc:sldLayoutMkLst>
            <pc:docMk/>
            <pc:sldMasterMk cId="2494116460" sldId="2147483660"/>
            <pc:sldLayoutMk cId="3326361330" sldId="2147483669"/>
          </pc:sldLayoutMkLst>
        </pc:sldLayoutChg>
        <pc:sldLayoutChg chg="add del mod replId">
          <pc:chgData name="Maria Sofra" userId="7e88c32ed149481d" providerId="Windows Live" clId="Web-{15E57D3B-39E9-4CC2-A5AA-8EF766618113}" dt="2023-10-02T09:45:13.885" v="74"/>
          <pc:sldLayoutMkLst>
            <pc:docMk/>
            <pc:sldMasterMk cId="2494116460" sldId="2147483660"/>
            <pc:sldLayoutMk cId="4030716721" sldId="2147483670"/>
          </pc:sldLayoutMkLst>
        </pc:sldLayoutChg>
        <pc:sldLayoutChg chg="add del mod replId">
          <pc:chgData name="Maria Sofra" userId="7e88c32ed149481d" providerId="Windows Live" clId="Web-{15E57D3B-39E9-4CC2-A5AA-8EF766618113}" dt="2023-10-02T09:45:13.885" v="74"/>
          <pc:sldLayoutMkLst>
            <pc:docMk/>
            <pc:sldMasterMk cId="2494116460" sldId="2147483660"/>
            <pc:sldLayoutMk cId="364013320" sldId="2147483671"/>
          </pc:sldLayoutMkLst>
        </pc:sldLayoutChg>
      </pc:sldMasterChg>
    </pc:docChg>
  </pc:docChgLst>
  <pc:docChgLst>
    <pc:chgData name="Maria Sofra" userId="7e88c32ed149481d" providerId="Windows Live" clId="Web-{4C9E8F1E-5C4E-4324-9A70-1B183747701F}"/>
    <pc:docChg chg="modSld">
      <pc:chgData name="Maria Sofra" userId="7e88c32ed149481d" providerId="Windows Live" clId="Web-{4C9E8F1E-5C4E-4324-9A70-1B183747701F}" dt="2023-10-09T08:10:21.261" v="47" actId="20577"/>
      <pc:docMkLst>
        <pc:docMk/>
      </pc:docMkLst>
      <pc:sldChg chg="addSp delSp modSp">
        <pc:chgData name="Maria Sofra" userId="7e88c32ed149481d" providerId="Windows Live" clId="Web-{4C9E8F1E-5C4E-4324-9A70-1B183747701F}" dt="2023-10-09T08:10:11.292" v="34" actId="1076"/>
        <pc:sldMkLst>
          <pc:docMk/>
          <pc:sldMk cId="2325122232" sldId="256"/>
        </pc:sldMkLst>
        <pc:spChg chg="mod">
          <ac:chgData name="Maria Sofra" userId="7e88c32ed149481d" providerId="Windows Live" clId="Web-{4C9E8F1E-5C4E-4324-9A70-1B183747701F}" dt="2023-10-09T08:08:55.025" v="27" actId="1076"/>
          <ac:spMkLst>
            <pc:docMk/>
            <pc:sldMk cId="2325122232" sldId="256"/>
            <ac:spMk id="2" creationId="{00000000-0000-0000-0000-000000000000}"/>
          </ac:spMkLst>
        </pc:spChg>
        <pc:picChg chg="add del mod">
          <ac:chgData name="Maria Sofra" userId="7e88c32ed149481d" providerId="Windows Live" clId="Web-{4C9E8F1E-5C4E-4324-9A70-1B183747701F}" dt="2023-10-09T08:06:06.394" v="3"/>
          <ac:picMkLst>
            <pc:docMk/>
            <pc:sldMk cId="2325122232" sldId="256"/>
            <ac:picMk id="5" creationId="{47768FD7-0CCC-DB47-8F9B-EB562350DDB6}"/>
          </ac:picMkLst>
        </pc:picChg>
        <pc:picChg chg="add mod">
          <ac:chgData name="Maria Sofra" userId="7e88c32ed149481d" providerId="Windows Live" clId="Web-{4C9E8F1E-5C4E-4324-9A70-1B183747701F}" dt="2023-10-09T08:10:11.292" v="34" actId="1076"/>
          <ac:picMkLst>
            <pc:docMk/>
            <pc:sldMk cId="2325122232" sldId="256"/>
            <ac:picMk id="6" creationId="{C317AE01-AECA-C62E-F34B-34BD42128807}"/>
          </ac:picMkLst>
        </pc:picChg>
        <pc:picChg chg="add del mod">
          <ac:chgData name="Maria Sofra" userId="7e88c32ed149481d" providerId="Windows Live" clId="Web-{4C9E8F1E-5C4E-4324-9A70-1B183747701F}" dt="2023-10-09T08:07:31.960" v="9"/>
          <ac:picMkLst>
            <pc:docMk/>
            <pc:sldMk cId="2325122232" sldId="256"/>
            <ac:picMk id="7" creationId="{F9D9CDC3-9BC7-CC92-FD5C-40C0DF37E2C2}"/>
          </ac:picMkLst>
        </pc:picChg>
        <pc:picChg chg="add mod modCrop">
          <ac:chgData name="Maria Sofra" userId="7e88c32ed149481d" providerId="Windows Live" clId="Web-{4C9E8F1E-5C4E-4324-9A70-1B183747701F}" dt="2023-10-09T08:09:53.245" v="32" actId="1076"/>
          <ac:picMkLst>
            <pc:docMk/>
            <pc:sldMk cId="2325122232" sldId="256"/>
            <ac:picMk id="8" creationId="{F3368C5B-9DD9-474C-9DAB-746EEED85434}"/>
          </ac:picMkLst>
        </pc:picChg>
      </pc:sldChg>
      <pc:sldChg chg="modSp">
        <pc:chgData name="Maria Sofra" userId="7e88c32ed149481d" providerId="Windows Live" clId="Web-{4C9E8F1E-5C4E-4324-9A70-1B183747701F}" dt="2023-10-09T08:10:21.261" v="47" actId="20577"/>
        <pc:sldMkLst>
          <pc:docMk/>
          <pc:sldMk cId="985050206" sldId="259"/>
        </pc:sldMkLst>
        <pc:spChg chg="mod">
          <ac:chgData name="Maria Sofra" userId="7e88c32ed149481d" providerId="Windows Live" clId="Web-{4C9E8F1E-5C4E-4324-9A70-1B183747701F}" dt="2023-10-09T08:10:21.261" v="47" actId="20577"/>
          <ac:spMkLst>
            <pc:docMk/>
            <pc:sldMk cId="985050206" sldId="259"/>
            <ac:spMk id="2" creationId="{E0C31BA7-9AF8-00B9-FF51-D0840B62E705}"/>
          </ac:spMkLst>
        </pc:spChg>
      </pc:sldChg>
    </pc:docChg>
  </pc:docChgLst>
  <pc:docChgLst>
    <pc:chgData name="Maria Sofra" userId="7e88c32ed149481d" providerId="Windows Live" clId="Web-{095A66EC-7E71-41BA-8AF5-FF33F0967B76}"/>
    <pc:docChg chg="modSld">
      <pc:chgData name="Maria Sofra" userId="7e88c32ed149481d" providerId="Windows Live" clId="Web-{095A66EC-7E71-41BA-8AF5-FF33F0967B76}" dt="2023-10-07T06:44:59.253" v="146" actId="1076"/>
      <pc:docMkLst>
        <pc:docMk/>
      </pc:docMkLst>
      <pc:sldChg chg="modSp">
        <pc:chgData name="Maria Sofra" userId="7e88c32ed149481d" providerId="Windows Live" clId="Web-{095A66EC-7E71-41BA-8AF5-FF33F0967B76}" dt="2023-10-07T06:44:59.253" v="146" actId="1076"/>
        <pc:sldMkLst>
          <pc:docMk/>
          <pc:sldMk cId="823256099" sldId="260"/>
        </pc:sldMkLst>
        <pc:spChg chg="mod">
          <ac:chgData name="Maria Sofra" userId="7e88c32ed149481d" providerId="Windows Live" clId="Web-{095A66EC-7E71-41BA-8AF5-FF33F0967B76}" dt="2023-10-07T06:44:45.502" v="143" actId="20577"/>
          <ac:spMkLst>
            <pc:docMk/>
            <pc:sldMk cId="823256099" sldId="260"/>
            <ac:spMk id="2" creationId="{FAE9FD81-54D3-3BFF-51B3-3B2B65A737F8}"/>
          </ac:spMkLst>
        </pc:spChg>
        <pc:spChg chg="mod">
          <ac:chgData name="Maria Sofra" userId="7e88c32ed149481d" providerId="Windows Live" clId="Web-{095A66EC-7E71-41BA-8AF5-FF33F0967B76}" dt="2023-10-07T06:44:59.253" v="146" actId="1076"/>
          <ac:spMkLst>
            <pc:docMk/>
            <pc:sldMk cId="823256099" sldId="260"/>
            <ac:spMk id="3" creationId="{26C15946-BD00-2A85-5D3D-C9A13F231424}"/>
          </ac:spMkLst>
        </pc:spChg>
        <pc:spChg chg="mod">
          <ac:chgData name="Maria Sofra" userId="7e88c32ed149481d" providerId="Windows Live" clId="Web-{095A66EC-7E71-41BA-8AF5-FF33F0967B76}" dt="2023-10-07T06:43:52.499" v="136" actId="14100"/>
          <ac:spMkLst>
            <pc:docMk/>
            <pc:sldMk cId="823256099" sldId="260"/>
            <ac:spMk id="5" creationId="{E57C3356-A549-8296-229A-F4B9E4BE4CDF}"/>
          </ac:spMkLst>
        </pc:spChg>
        <pc:spChg chg="mod">
          <ac:chgData name="Maria Sofra" userId="7e88c32ed149481d" providerId="Windows Live" clId="Web-{095A66EC-7E71-41BA-8AF5-FF33F0967B76}" dt="2023-10-07T06:43:50.030" v="135" actId="14100"/>
          <ac:spMkLst>
            <pc:docMk/>
            <pc:sldMk cId="823256099" sldId="260"/>
            <ac:spMk id="6" creationId="{12EA44F9-978D-3406-18D8-210682936969}"/>
          </ac:spMkLst>
        </pc:spChg>
        <pc:spChg chg="mod">
          <ac:chgData name="Maria Sofra" userId="7e88c32ed149481d" providerId="Windows Live" clId="Web-{095A66EC-7E71-41BA-8AF5-FF33F0967B76}" dt="2023-10-07T06:43:46.733" v="134" actId="14100"/>
          <ac:spMkLst>
            <pc:docMk/>
            <pc:sldMk cId="823256099" sldId="260"/>
            <ac:spMk id="7" creationId="{4A5C9C0A-B265-FB52-F994-F7DFE7DABB6F}"/>
          </ac:spMkLst>
        </pc:spChg>
      </pc:sldChg>
      <pc:sldChg chg="modSp">
        <pc:chgData name="Maria Sofra" userId="7e88c32ed149481d" providerId="Windows Live" clId="Web-{095A66EC-7E71-41BA-8AF5-FF33F0967B76}" dt="2023-10-07T06:30:14.907" v="1" actId="14100"/>
        <pc:sldMkLst>
          <pc:docMk/>
          <pc:sldMk cId="3070582501" sldId="261"/>
        </pc:sldMkLst>
        <pc:graphicFrameChg chg="mod">
          <ac:chgData name="Maria Sofra" userId="7e88c32ed149481d" providerId="Windows Live" clId="Web-{095A66EC-7E71-41BA-8AF5-FF33F0967B76}" dt="2023-10-07T06:30:14.907" v="1" actId="14100"/>
          <ac:graphicFrameMkLst>
            <pc:docMk/>
            <pc:sldMk cId="3070582501" sldId="261"/>
            <ac:graphicFrameMk id="58" creationId="{A16CFE7D-DC97-17E4-0713-89CB3CEECD39}"/>
          </ac:graphicFrameMkLst>
        </pc:graphicFrameChg>
      </pc:sldChg>
      <pc:sldChg chg="modSp">
        <pc:chgData name="Maria Sofra" userId="7e88c32ed149481d" providerId="Windows Live" clId="Web-{095A66EC-7E71-41BA-8AF5-FF33F0967B76}" dt="2023-10-07T06:42:07.850" v="128" actId="20577"/>
        <pc:sldMkLst>
          <pc:docMk/>
          <pc:sldMk cId="4106792629" sldId="266"/>
        </pc:sldMkLst>
        <pc:spChg chg="mod">
          <ac:chgData name="Maria Sofra" userId="7e88c32ed149481d" providerId="Windows Live" clId="Web-{095A66EC-7E71-41BA-8AF5-FF33F0967B76}" dt="2023-10-07T06:42:07.850" v="128" actId="20577"/>
          <ac:spMkLst>
            <pc:docMk/>
            <pc:sldMk cId="4106792629" sldId="266"/>
            <ac:spMk id="10" creationId="{9A95A472-4BE6-C3DE-ABCC-2E9B8199DC42}"/>
          </ac:spMkLst>
        </pc:spChg>
      </pc:sldChg>
    </pc:docChg>
  </pc:docChgLst>
  <pc:docChgLst>
    <pc:chgData name="Maria Sofra" userId="7e88c32ed149481d" providerId="Windows Live" clId="Web-{A12FFB9A-DA60-4781-9729-533F9B7319D5}"/>
    <pc:docChg chg="addSld modSld">
      <pc:chgData name="Maria Sofra" userId="7e88c32ed149481d" providerId="Windows Live" clId="Web-{A12FFB9A-DA60-4781-9729-533F9B7319D5}" dt="2023-09-29T09:16:27.956" v="101" actId="20577"/>
      <pc:docMkLst>
        <pc:docMk/>
      </pc:docMkLst>
      <pc:sldChg chg="addSp delSp modSp mod setBg">
        <pc:chgData name="Maria Sofra" userId="7e88c32ed149481d" providerId="Windows Live" clId="Web-{A12FFB9A-DA60-4781-9729-533F9B7319D5}" dt="2023-09-29T09:16:27.956" v="101" actId="20577"/>
        <pc:sldMkLst>
          <pc:docMk/>
          <pc:sldMk cId="2988705634" sldId="258"/>
        </pc:sldMkLst>
        <pc:spChg chg="mod">
          <ac:chgData name="Maria Sofra" userId="7e88c32ed149481d" providerId="Windows Live" clId="Web-{A12FFB9A-DA60-4781-9729-533F9B7319D5}" dt="2023-09-29T08:11:31.011" v="23" actId="14100"/>
          <ac:spMkLst>
            <pc:docMk/>
            <pc:sldMk cId="2988705634" sldId="258"/>
            <ac:spMk id="2" creationId="{EFFFD628-EB75-6A1E-95EC-F402A7C469D2}"/>
          </ac:spMkLst>
        </pc:spChg>
        <pc:spChg chg="del mod">
          <ac:chgData name="Maria Sofra" userId="7e88c32ed149481d" providerId="Windows Live" clId="Web-{A12FFB9A-DA60-4781-9729-533F9B7319D5}" dt="2023-09-29T08:12:13.121" v="32"/>
          <ac:spMkLst>
            <pc:docMk/>
            <pc:sldMk cId="2988705634" sldId="258"/>
            <ac:spMk id="3" creationId="{D89551B6-E174-FB29-24F3-190822BF8610}"/>
          </ac:spMkLst>
        </pc:spChg>
        <pc:spChg chg="add mod">
          <ac:chgData name="Maria Sofra" userId="7e88c32ed149481d" providerId="Windows Live" clId="Web-{A12FFB9A-DA60-4781-9729-533F9B7319D5}" dt="2023-09-29T09:16:27.956" v="101" actId="20577"/>
          <ac:spMkLst>
            <pc:docMk/>
            <pc:sldMk cId="2988705634" sldId="258"/>
            <ac:spMk id="9" creationId="{ED3F220F-9D53-BE1C-06F5-B5A2A402AC18}"/>
          </ac:spMkLst>
        </pc:spChg>
        <pc:spChg chg="add del">
          <ac:chgData name="Maria Sofra" userId="7e88c32ed149481d" providerId="Windows Live" clId="Web-{A12FFB9A-DA60-4781-9729-533F9B7319D5}" dt="2023-09-29T08:09:44.805" v="9"/>
          <ac:spMkLst>
            <pc:docMk/>
            <pc:sldMk cId="2988705634" sldId="258"/>
            <ac:spMk id="10" creationId="{3C54F4CE-85F0-46ED-80DA-9518C9251AD1}"/>
          </ac:spMkLst>
        </pc:spChg>
        <pc:spChg chg="add del">
          <ac:chgData name="Maria Sofra" userId="7e88c32ed149481d" providerId="Windows Live" clId="Web-{A12FFB9A-DA60-4781-9729-533F9B7319D5}" dt="2023-09-29T08:09:44.805" v="9"/>
          <ac:spMkLst>
            <pc:docMk/>
            <pc:sldMk cId="2988705634" sldId="258"/>
            <ac:spMk id="12" creationId="{669216FA-293F-4DFA-AF49-122081674F6E}"/>
          </ac:spMkLst>
        </pc:spChg>
        <pc:spChg chg="add del">
          <ac:chgData name="Maria Sofra" userId="7e88c32ed149481d" providerId="Windows Live" clId="Web-{A12FFB9A-DA60-4781-9729-533F9B7319D5}" dt="2023-09-29T08:09:44.805" v="9"/>
          <ac:spMkLst>
            <pc:docMk/>
            <pc:sldMk cId="2988705634" sldId="258"/>
            <ac:spMk id="14" creationId="{885504CF-B07B-45CD-B2B9-77F91DFDF71B}"/>
          </ac:spMkLst>
        </pc:spChg>
        <pc:spChg chg="add del">
          <ac:chgData name="Maria Sofra" userId="7e88c32ed149481d" providerId="Windows Live" clId="Web-{A12FFB9A-DA60-4781-9729-533F9B7319D5}" dt="2023-09-29T08:12:25.200" v="34"/>
          <ac:spMkLst>
            <pc:docMk/>
            <pc:sldMk cId="2988705634" sldId="258"/>
            <ac:spMk id="15" creationId="{259A5443-4D31-1ED3-ED5C-491F3EF8F19F}"/>
          </ac:spMkLst>
        </pc:spChg>
        <pc:spChg chg="add del">
          <ac:chgData name="Maria Sofra" userId="7e88c32ed149481d" providerId="Windows Live" clId="Web-{A12FFB9A-DA60-4781-9729-533F9B7319D5}" dt="2023-09-29T08:09:44.805" v="9"/>
          <ac:spMkLst>
            <pc:docMk/>
            <pc:sldMk cId="2988705634" sldId="258"/>
            <ac:spMk id="16" creationId="{C6F0F1BD-D7E0-40DE-8DBF-8152D3191EDE}"/>
          </ac:spMkLst>
        </pc:spChg>
        <pc:spChg chg="add del">
          <ac:chgData name="Maria Sofra" userId="7e88c32ed149481d" providerId="Windows Live" clId="Web-{A12FFB9A-DA60-4781-9729-533F9B7319D5}" dt="2023-09-29T08:09:54.586" v="11"/>
          <ac:spMkLst>
            <pc:docMk/>
            <pc:sldMk cId="2988705634" sldId="258"/>
            <ac:spMk id="18" creationId="{08C9B587-E65E-4B52-B37C-ABEBB6E87928}"/>
          </ac:spMkLst>
        </pc:spChg>
        <pc:spChg chg="add del">
          <ac:chgData name="Maria Sofra" userId="7e88c32ed149481d" providerId="Windows Live" clId="Web-{A12FFB9A-DA60-4781-9729-533F9B7319D5}" dt="2023-09-29T08:09:54.586" v="11"/>
          <ac:spMkLst>
            <pc:docMk/>
            <pc:sldMk cId="2988705634" sldId="258"/>
            <ac:spMk id="19" creationId="{5DCB5928-DC7D-4612-9922-441966E15627}"/>
          </ac:spMkLst>
        </pc:spChg>
        <pc:spChg chg="add del">
          <ac:chgData name="Maria Sofra" userId="7e88c32ed149481d" providerId="Windows Live" clId="Web-{A12FFB9A-DA60-4781-9729-533F9B7319D5}" dt="2023-09-29T08:09:54.586" v="11"/>
          <ac:spMkLst>
            <pc:docMk/>
            <pc:sldMk cId="2988705634" sldId="258"/>
            <ac:spMk id="20" creationId="{682C1161-1736-45EC-99B7-33F3CAE9D517}"/>
          </ac:spMkLst>
        </pc:spChg>
        <pc:spChg chg="add del">
          <ac:chgData name="Maria Sofra" userId="7e88c32ed149481d" providerId="Windows Live" clId="Web-{A12FFB9A-DA60-4781-9729-533F9B7319D5}" dt="2023-09-29T08:09:54.586" v="11"/>
          <ac:spMkLst>
            <pc:docMk/>
            <pc:sldMk cId="2988705634" sldId="258"/>
            <ac:spMk id="21" creationId="{84D4DDB8-B68F-45B0-9F62-C4279996F672}"/>
          </ac:spMkLst>
        </pc:spChg>
        <pc:spChg chg="add del">
          <ac:chgData name="Maria Sofra" userId="7e88c32ed149481d" providerId="Windows Live" clId="Web-{A12FFB9A-DA60-4781-9729-533F9B7319D5}" dt="2023-09-29T08:09:54.586" v="11"/>
          <ac:spMkLst>
            <pc:docMk/>
            <pc:sldMk cId="2988705634" sldId="258"/>
            <ac:spMk id="22" creationId="{AF2F604E-43BE-4DC3-B983-E071523364F8}"/>
          </ac:spMkLst>
        </pc:spChg>
        <pc:spChg chg="add del">
          <ac:chgData name="Maria Sofra" userId="7e88c32ed149481d" providerId="Windows Live" clId="Web-{A12FFB9A-DA60-4781-9729-533F9B7319D5}" dt="2023-09-29T08:10:24.493" v="15"/>
          <ac:spMkLst>
            <pc:docMk/>
            <pc:sldMk cId="2988705634" sldId="258"/>
            <ac:spMk id="24" creationId="{3C54F4CE-85F0-46ED-80DA-9518C9251AD1}"/>
          </ac:spMkLst>
        </pc:spChg>
        <pc:spChg chg="add del">
          <ac:chgData name="Maria Sofra" userId="7e88c32ed149481d" providerId="Windows Live" clId="Web-{A12FFB9A-DA60-4781-9729-533F9B7319D5}" dt="2023-09-29T08:10:24.493" v="15"/>
          <ac:spMkLst>
            <pc:docMk/>
            <pc:sldMk cId="2988705634" sldId="258"/>
            <ac:spMk id="25" creationId="{669216FA-293F-4DFA-AF49-122081674F6E}"/>
          </ac:spMkLst>
        </pc:spChg>
        <pc:spChg chg="add del">
          <ac:chgData name="Maria Sofra" userId="7e88c32ed149481d" providerId="Windows Live" clId="Web-{A12FFB9A-DA60-4781-9729-533F9B7319D5}" dt="2023-09-29T08:10:24.493" v="15"/>
          <ac:spMkLst>
            <pc:docMk/>
            <pc:sldMk cId="2988705634" sldId="258"/>
            <ac:spMk id="26" creationId="{885504CF-B07B-45CD-B2B9-77F91DFDF71B}"/>
          </ac:spMkLst>
        </pc:spChg>
        <pc:spChg chg="add del">
          <ac:chgData name="Maria Sofra" userId="7e88c32ed149481d" providerId="Windows Live" clId="Web-{A12FFB9A-DA60-4781-9729-533F9B7319D5}" dt="2023-09-29T08:10:24.493" v="15"/>
          <ac:spMkLst>
            <pc:docMk/>
            <pc:sldMk cId="2988705634" sldId="258"/>
            <ac:spMk id="27" creationId="{C6F0F1BD-D7E0-40DE-8DBF-8152D3191EDE}"/>
          </ac:spMkLst>
        </pc:spChg>
        <pc:grpChg chg="add">
          <ac:chgData name="Maria Sofra" userId="7e88c32ed149481d" providerId="Windows Live" clId="Web-{A12FFB9A-DA60-4781-9729-533F9B7319D5}" dt="2023-09-29T08:10:57.338" v="18"/>
          <ac:grpSpMkLst>
            <pc:docMk/>
            <pc:sldMk cId="2988705634" sldId="258"/>
            <ac:grpSpMk id="11" creationId="{71E4E172-1EA7-E251-8265-AD4D67315470}"/>
          </ac:grpSpMkLst>
        </pc:grpChg>
        <pc:picChg chg="add del mod">
          <ac:chgData name="Maria Sofra" userId="7e88c32ed149481d" providerId="Windows Live" clId="Web-{A12FFB9A-DA60-4781-9729-533F9B7319D5}" dt="2023-09-29T08:09:24.820" v="6"/>
          <ac:picMkLst>
            <pc:docMk/>
            <pc:sldMk cId="2988705634" sldId="258"/>
            <ac:picMk id="4" creationId="{25AA10E5-8709-A903-9FC7-B657C1C3CE7B}"/>
          </ac:picMkLst>
        </pc:picChg>
        <pc:picChg chg="add del mod">
          <ac:chgData name="Maria Sofra" userId="7e88c32ed149481d" providerId="Windows Live" clId="Web-{A12FFB9A-DA60-4781-9729-533F9B7319D5}" dt="2023-09-29T08:10:32.415" v="16"/>
          <ac:picMkLst>
            <pc:docMk/>
            <pc:sldMk cId="2988705634" sldId="258"/>
            <ac:picMk id="5" creationId="{94CD2F64-7618-CF88-BC5F-796B7089A219}"/>
          </ac:picMkLst>
        </pc:picChg>
        <pc:picChg chg="add mod">
          <ac:chgData name="Maria Sofra" userId="7e88c32ed149481d" providerId="Windows Live" clId="Web-{A12FFB9A-DA60-4781-9729-533F9B7319D5}" dt="2023-09-29T08:13:43.718" v="41" actId="1076"/>
          <ac:picMkLst>
            <pc:docMk/>
            <pc:sldMk cId="2988705634" sldId="258"/>
            <ac:picMk id="6" creationId="{DDB9777B-D709-1EB8-094C-0C65FB3DC494}"/>
          </ac:picMkLst>
        </pc:picChg>
      </pc:sldChg>
      <pc:sldChg chg="new">
        <pc:chgData name="Maria Sofra" userId="7e88c32ed149481d" providerId="Windows Live" clId="Web-{A12FFB9A-DA60-4781-9729-533F9B7319D5}" dt="2023-09-29T08:01:41.416" v="0"/>
        <pc:sldMkLst>
          <pc:docMk/>
          <pc:sldMk cId="730919569" sldId="262"/>
        </pc:sldMkLst>
      </pc:sldChg>
      <pc:sldChg chg="new">
        <pc:chgData name="Maria Sofra" userId="7e88c32ed149481d" providerId="Windows Live" clId="Web-{A12FFB9A-DA60-4781-9729-533F9B7319D5}" dt="2023-09-29T08:01:45.010" v="1"/>
        <pc:sldMkLst>
          <pc:docMk/>
          <pc:sldMk cId="4277794848" sldId="263"/>
        </pc:sldMkLst>
      </pc:sldChg>
    </pc:docChg>
  </pc:docChgLst>
  <pc:docChgLst>
    <pc:chgData name="Maria Sofra" userId="7e88c32ed149481d" providerId="Windows Live" clId="Web-{AF5CFBDE-6161-4E88-92A9-24A70B19012D}"/>
    <pc:docChg chg="modSld">
      <pc:chgData name="Maria Sofra" userId="7e88c32ed149481d" providerId="Windows Live" clId="Web-{AF5CFBDE-6161-4E88-92A9-24A70B19012D}" dt="2023-10-05T08:11:23.122" v="101"/>
      <pc:docMkLst>
        <pc:docMk/>
      </pc:docMkLst>
      <pc:sldChg chg="addSp modSp">
        <pc:chgData name="Maria Sofra" userId="7e88c32ed149481d" providerId="Windows Live" clId="Web-{AF5CFBDE-6161-4E88-92A9-24A70B19012D}" dt="2023-10-05T08:06:31.989" v="51" actId="20577"/>
        <pc:sldMkLst>
          <pc:docMk/>
          <pc:sldMk cId="985050206" sldId="259"/>
        </pc:sldMkLst>
        <pc:spChg chg="mod">
          <ac:chgData name="Maria Sofra" userId="7e88c32ed149481d" providerId="Windows Live" clId="Web-{AF5CFBDE-6161-4E88-92A9-24A70B19012D}" dt="2023-10-05T08:04:31.830" v="41" actId="1076"/>
          <ac:spMkLst>
            <pc:docMk/>
            <pc:sldMk cId="985050206" sldId="259"/>
            <ac:spMk id="2" creationId="{E0C31BA7-9AF8-00B9-FF51-D0840B62E705}"/>
          </ac:spMkLst>
        </pc:spChg>
        <pc:spChg chg="mod">
          <ac:chgData name="Maria Sofra" userId="7e88c32ed149481d" providerId="Windows Live" clId="Web-{AF5CFBDE-6161-4E88-92A9-24A70B19012D}" dt="2023-10-05T08:04:48.049" v="45" actId="14100"/>
          <ac:spMkLst>
            <pc:docMk/>
            <pc:sldMk cId="985050206" sldId="259"/>
            <ac:spMk id="3" creationId="{FD5B80FF-EBC9-FE75-3D37-42CE36CB4F63}"/>
          </ac:spMkLst>
        </pc:spChg>
        <pc:spChg chg="mod">
          <ac:chgData name="Maria Sofra" userId="7e88c32ed149481d" providerId="Windows Live" clId="Web-{AF5CFBDE-6161-4E88-92A9-24A70B19012D}" dt="2023-10-05T08:06:31.989" v="51" actId="20577"/>
          <ac:spMkLst>
            <pc:docMk/>
            <pc:sldMk cId="985050206" sldId="259"/>
            <ac:spMk id="4" creationId="{FC5F6DFD-E666-380F-2B11-93CBF132557E}"/>
          </ac:spMkLst>
        </pc:spChg>
        <pc:picChg chg="add mod">
          <ac:chgData name="Maria Sofra" userId="7e88c32ed149481d" providerId="Windows Live" clId="Web-{AF5CFBDE-6161-4E88-92A9-24A70B19012D}" dt="2023-10-05T08:04:55.612" v="47" actId="14100"/>
          <ac:picMkLst>
            <pc:docMk/>
            <pc:sldMk cId="985050206" sldId="259"/>
            <ac:picMk id="5" creationId="{903B62B3-E770-2F06-ED90-FBD6F4EC776E}"/>
          </ac:picMkLst>
        </pc:picChg>
      </pc:sldChg>
      <pc:sldChg chg="addSp delSp modSp mod setBg">
        <pc:chgData name="Maria Sofra" userId="7e88c32ed149481d" providerId="Windows Live" clId="Web-{AF5CFBDE-6161-4E88-92A9-24A70B19012D}" dt="2023-10-05T08:11:23.122" v="101"/>
        <pc:sldMkLst>
          <pc:docMk/>
          <pc:sldMk cId="823256099" sldId="260"/>
        </pc:sldMkLst>
        <pc:spChg chg="mod">
          <ac:chgData name="Maria Sofra" userId="7e88c32ed149481d" providerId="Windows Live" clId="Web-{AF5CFBDE-6161-4E88-92A9-24A70B19012D}" dt="2023-10-05T08:11:23.122" v="101"/>
          <ac:spMkLst>
            <pc:docMk/>
            <pc:sldMk cId="823256099" sldId="260"/>
            <ac:spMk id="2" creationId="{FAE9FD81-54D3-3BFF-51B3-3B2B65A737F8}"/>
          </ac:spMkLst>
        </pc:spChg>
        <pc:spChg chg="mod ord">
          <ac:chgData name="Maria Sofra" userId="7e88c32ed149481d" providerId="Windows Live" clId="Web-{AF5CFBDE-6161-4E88-92A9-24A70B19012D}" dt="2023-10-05T08:11:23.122" v="101"/>
          <ac:spMkLst>
            <pc:docMk/>
            <pc:sldMk cId="823256099" sldId="260"/>
            <ac:spMk id="3" creationId="{26C15946-BD00-2A85-5D3D-C9A13F231424}"/>
          </ac:spMkLst>
        </pc:spChg>
        <pc:spChg chg="add del">
          <ac:chgData name="Maria Sofra" userId="7e88c32ed149481d" providerId="Windows Live" clId="Web-{AF5CFBDE-6161-4E88-92A9-24A70B19012D}" dt="2023-10-05T08:11:23.122" v="101"/>
          <ac:spMkLst>
            <pc:docMk/>
            <pc:sldMk cId="823256099" sldId="260"/>
            <ac:spMk id="10" creationId="{7FF47CB7-972F-479F-A36D-9E72D26EC8DA}"/>
          </ac:spMkLst>
        </pc:spChg>
        <pc:spChg chg="add del">
          <ac:chgData name="Maria Sofra" userId="7e88c32ed149481d" providerId="Windows Live" clId="Web-{AF5CFBDE-6161-4E88-92A9-24A70B19012D}" dt="2023-10-05T08:11:23.122" v="101"/>
          <ac:spMkLst>
            <pc:docMk/>
            <pc:sldMk cId="823256099" sldId="260"/>
            <ac:spMk id="12" creationId="{0D153B68-5844-490D-8E67-F616D6D721CA}"/>
          </ac:spMkLst>
        </pc:spChg>
        <pc:spChg chg="add del">
          <ac:chgData name="Maria Sofra" userId="7e88c32ed149481d" providerId="Windows Live" clId="Web-{AF5CFBDE-6161-4E88-92A9-24A70B19012D}" dt="2023-10-05T08:11:23.122" v="101"/>
          <ac:spMkLst>
            <pc:docMk/>
            <pc:sldMk cId="823256099" sldId="260"/>
            <ac:spMk id="14" creationId="{9A0D773F-7A7D-4DBB-9DEA-86BB8B8F4BC8}"/>
          </ac:spMkLst>
        </pc:spChg>
        <pc:spChg chg="add del">
          <ac:chgData name="Maria Sofra" userId="7e88c32ed149481d" providerId="Windows Live" clId="Web-{AF5CFBDE-6161-4E88-92A9-24A70B19012D}" dt="2023-10-05T08:08:36.899" v="65"/>
          <ac:spMkLst>
            <pc:docMk/>
            <pc:sldMk cId="823256099" sldId="260"/>
            <ac:spMk id="19" creationId="{0550F5B9-399F-4FAD-AE6C-ED65F9A43A74}"/>
          </ac:spMkLst>
        </pc:spChg>
        <pc:spChg chg="add del">
          <ac:chgData name="Maria Sofra" userId="7e88c32ed149481d" providerId="Windows Live" clId="Web-{AF5CFBDE-6161-4E88-92A9-24A70B19012D}" dt="2023-10-05T08:08:36.899" v="65"/>
          <ac:spMkLst>
            <pc:docMk/>
            <pc:sldMk cId="823256099" sldId="260"/>
            <ac:spMk id="21" creationId="{C062E60F-5CD4-4268-8359-8076634680E5}"/>
          </ac:spMkLst>
        </pc:spChg>
        <pc:spChg chg="add del">
          <ac:chgData name="Maria Sofra" userId="7e88c32ed149481d" providerId="Windows Live" clId="Web-{AF5CFBDE-6161-4E88-92A9-24A70B19012D}" dt="2023-10-05T08:08:36.899" v="65"/>
          <ac:spMkLst>
            <pc:docMk/>
            <pc:sldMk cId="823256099" sldId="260"/>
            <ac:spMk id="23" creationId="{BB341EC3-1810-4D33-BA3F-E2D0AA0ECFB6}"/>
          </ac:spMkLst>
        </pc:spChg>
        <pc:spChg chg="add del">
          <ac:chgData name="Maria Sofra" userId="7e88c32ed149481d" providerId="Windows Live" clId="Web-{AF5CFBDE-6161-4E88-92A9-24A70B19012D}" dt="2023-10-05T08:08:36.899" v="65"/>
          <ac:spMkLst>
            <pc:docMk/>
            <pc:sldMk cId="823256099" sldId="260"/>
            <ac:spMk id="25" creationId="{10127CDE-2B99-47A8-BB3C-7D17519105E0}"/>
          </ac:spMkLst>
        </pc:spChg>
        <pc:spChg chg="add del">
          <ac:chgData name="Maria Sofra" userId="7e88c32ed149481d" providerId="Windows Live" clId="Web-{AF5CFBDE-6161-4E88-92A9-24A70B19012D}" dt="2023-10-05T08:08:43.743" v="67"/>
          <ac:spMkLst>
            <pc:docMk/>
            <pc:sldMk cId="823256099" sldId="260"/>
            <ac:spMk id="27" creationId="{614141FC-8189-47F8-821A-FC9A4E91E039}"/>
          </ac:spMkLst>
        </pc:spChg>
        <pc:spChg chg="add del">
          <ac:chgData name="Maria Sofra" userId="7e88c32ed149481d" providerId="Windows Live" clId="Web-{AF5CFBDE-6161-4E88-92A9-24A70B19012D}" dt="2023-10-05T08:08:43.743" v="67"/>
          <ac:spMkLst>
            <pc:docMk/>
            <pc:sldMk cId="823256099" sldId="260"/>
            <ac:spMk id="28" creationId="{C062E60F-5CD4-4268-8359-8076634680E5}"/>
          </ac:spMkLst>
        </pc:spChg>
        <pc:spChg chg="add del">
          <ac:chgData name="Maria Sofra" userId="7e88c32ed149481d" providerId="Windows Live" clId="Web-{AF5CFBDE-6161-4E88-92A9-24A70B19012D}" dt="2023-10-05T08:08:43.743" v="67"/>
          <ac:spMkLst>
            <pc:docMk/>
            <pc:sldMk cId="823256099" sldId="260"/>
            <ac:spMk id="29" creationId="{BB341EC3-1810-4D33-BA3F-E2D0AA0ECFB6}"/>
          </ac:spMkLst>
        </pc:spChg>
        <pc:spChg chg="add del">
          <ac:chgData name="Maria Sofra" userId="7e88c32ed149481d" providerId="Windows Live" clId="Web-{AF5CFBDE-6161-4E88-92A9-24A70B19012D}" dt="2023-10-05T08:08:43.743" v="67"/>
          <ac:spMkLst>
            <pc:docMk/>
            <pc:sldMk cId="823256099" sldId="260"/>
            <ac:spMk id="30" creationId="{10127CDE-2B99-47A8-BB3C-7D17519105E0}"/>
          </ac:spMkLst>
        </pc:spChg>
        <pc:spChg chg="add del">
          <ac:chgData name="Maria Sofra" userId="7e88c32ed149481d" providerId="Windows Live" clId="Web-{AF5CFBDE-6161-4E88-92A9-24A70B19012D}" dt="2023-10-05T08:08:48.540" v="69"/>
          <ac:spMkLst>
            <pc:docMk/>
            <pc:sldMk cId="823256099" sldId="260"/>
            <ac:spMk id="32" creationId="{5BA49487-3FDB-4FB7-9D50-2B4F9454DA91}"/>
          </ac:spMkLst>
        </pc:spChg>
        <pc:spChg chg="add del">
          <ac:chgData name="Maria Sofra" userId="7e88c32ed149481d" providerId="Windows Live" clId="Web-{AF5CFBDE-6161-4E88-92A9-24A70B19012D}" dt="2023-10-05T08:08:48.540" v="69"/>
          <ac:spMkLst>
            <pc:docMk/>
            <pc:sldMk cId="823256099" sldId="260"/>
            <ac:spMk id="33" creationId="{1C938212-FA12-4FF1-87C8-ACDE99D06F69}"/>
          </ac:spMkLst>
        </pc:spChg>
        <pc:spChg chg="add del">
          <ac:chgData name="Maria Sofra" userId="7e88c32ed149481d" providerId="Windows Live" clId="Web-{AF5CFBDE-6161-4E88-92A9-24A70B19012D}" dt="2023-10-05T08:08:48.540" v="69"/>
          <ac:spMkLst>
            <pc:docMk/>
            <pc:sldMk cId="823256099" sldId="260"/>
            <ac:spMk id="34" creationId="{369F152D-E540-4B48-BA11-2ADF043C6111}"/>
          </ac:spMkLst>
        </pc:spChg>
        <pc:spChg chg="add del">
          <ac:chgData name="Maria Sofra" userId="7e88c32ed149481d" providerId="Windows Live" clId="Web-{AF5CFBDE-6161-4E88-92A9-24A70B19012D}" dt="2023-10-05T08:08:48.540" v="69"/>
          <ac:spMkLst>
            <pc:docMk/>
            <pc:sldMk cId="823256099" sldId="260"/>
            <ac:spMk id="35" creationId="{0C059F7E-04C4-4C46-9B3E-E5CE267E347D}"/>
          </ac:spMkLst>
        </pc:spChg>
        <pc:spChg chg="add del">
          <ac:chgData name="Maria Sofra" userId="7e88c32ed149481d" providerId="Windows Live" clId="Web-{AF5CFBDE-6161-4E88-92A9-24A70B19012D}" dt="2023-10-05T08:08:58.743" v="71"/>
          <ac:spMkLst>
            <pc:docMk/>
            <pc:sldMk cId="823256099" sldId="260"/>
            <ac:spMk id="37" creationId="{53B475F8-50AE-46A0-9943-B2B63183D50C}"/>
          </ac:spMkLst>
        </pc:spChg>
        <pc:spChg chg="add del">
          <ac:chgData name="Maria Sofra" userId="7e88c32ed149481d" providerId="Windows Live" clId="Web-{AF5CFBDE-6161-4E88-92A9-24A70B19012D}" dt="2023-10-05T08:08:58.743" v="71"/>
          <ac:spMkLst>
            <pc:docMk/>
            <pc:sldMk cId="823256099" sldId="260"/>
            <ac:spMk id="38" creationId="{75F6FDB4-2351-48C2-A863-2364A02343C0}"/>
          </ac:spMkLst>
        </pc:spChg>
        <pc:spChg chg="add del">
          <ac:chgData name="Maria Sofra" userId="7e88c32ed149481d" providerId="Windows Live" clId="Web-{AF5CFBDE-6161-4E88-92A9-24A70B19012D}" dt="2023-10-05T08:09:16.244" v="73"/>
          <ac:spMkLst>
            <pc:docMk/>
            <pc:sldMk cId="823256099" sldId="260"/>
            <ac:spMk id="40" creationId="{5EBC18B6-E5C3-4AD1-97A4-E6A3477A0BB9}"/>
          </ac:spMkLst>
        </pc:spChg>
        <pc:spChg chg="add del">
          <ac:chgData name="Maria Sofra" userId="7e88c32ed149481d" providerId="Windows Live" clId="Web-{AF5CFBDE-6161-4E88-92A9-24A70B19012D}" dt="2023-10-05T08:09:16.244" v="73"/>
          <ac:spMkLst>
            <pc:docMk/>
            <pc:sldMk cId="823256099" sldId="260"/>
            <ac:spMk id="41" creationId="{136A4AB6-B72B-4CC6-ADCF-BE807B6C3D71}"/>
          </ac:spMkLst>
        </pc:spChg>
        <pc:spChg chg="add del">
          <ac:chgData name="Maria Sofra" userId="7e88c32ed149481d" providerId="Windows Live" clId="Web-{AF5CFBDE-6161-4E88-92A9-24A70B19012D}" dt="2023-10-05T08:09:16.244" v="73"/>
          <ac:spMkLst>
            <pc:docMk/>
            <pc:sldMk cId="823256099" sldId="260"/>
            <ac:spMk id="42" creationId="{B35D540D-9486-4236-952A-F72DC52D79BF}"/>
          </ac:spMkLst>
        </pc:spChg>
        <pc:spChg chg="add del">
          <ac:chgData name="Maria Sofra" userId="7e88c32ed149481d" providerId="Windows Live" clId="Web-{AF5CFBDE-6161-4E88-92A9-24A70B19012D}" dt="2023-10-05T08:11:23.122" v="101"/>
          <ac:spMkLst>
            <pc:docMk/>
            <pc:sldMk cId="823256099" sldId="260"/>
            <ac:spMk id="44" creationId="{614141FC-8189-47F8-821A-FC9A4E91E039}"/>
          </ac:spMkLst>
        </pc:spChg>
        <pc:spChg chg="add del">
          <ac:chgData name="Maria Sofra" userId="7e88c32ed149481d" providerId="Windows Live" clId="Web-{AF5CFBDE-6161-4E88-92A9-24A70B19012D}" dt="2023-10-05T08:11:23.122" v="101"/>
          <ac:spMkLst>
            <pc:docMk/>
            <pc:sldMk cId="823256099" sldId="260"/>
            <ac:spMk id="45" creationId="{C062E60F-5CD4-4268-8359-8076634680E5}"/>
          </ac:spMkLst>
        </pc:spChg>
        <pc:spChg chg="add del">
          <ac:chgData name="Maria Sofra" userId="7e88c32ed149481d" providerId="Windows Live" clId="Web-{AF5CFBDE-6161-4E88-92A9-24A70B19012D}" dt="2023-10-05T08:11:23.122" v="101"/>
          <ac:spMkLst>
            <pc:docMk/>
            <pc:sldMk cId="823256099" sldId="260"/>
            <ac:spMk id="46" creationId="{BB341EC3-1810-4D33-BA3F-E2D0AA0ECFB6}"/>
          </ac:spMkLst>
        </pc:spChg>
        <pc:spChg chg="add del">
          <ac:chgData name="Maria Sofra" userId="7e88c32ed149481d" providerId="Windows Live" clId="Web-{AF5CFBDE-6161-4E88-92A9-24A70B19012D}" dt="2023-10-05T08:11:23.122" v="101"/>
          <ac:spMkLst>
            <pc:docMk/>
            <pc:sldMk cId="823256099" sldId="260"/>
            <ac:spMk id="47" creationId="{10127CDE-2B99-47A8-BB3C-7D17519105E0}"/>
          </ac:spMkLst>
        </pc:spChg>
        <pc:spChg chg="add del">
          <ac:chgData name="Maria Sofra" userId="7e88c32ed149481d" providerId="Windows Live" clId="Web-{AF5CFBDE-6161-4E88-92A9-24A70B19012D}" dt="2023-10-05T08:09:42.119" v="83"/>
          <ac:spMkLst>
            <pc:docMk/>
            <pc:sldMk cId="823256099" sldId="260"/>
            <ac:spMk id="52" creationId="{F32EECC4-D8CC-44EE-AF29-7656D1E0AF37}"/>
          </ac:spMkLst>
        </pc:spChg>
        <pc:spChg chg="add del">
          <ac:chgData name="Maria Sofra" userId="7e88c32ed149481d" providerId="Windows Live" clId="Web-{AF5CFBDE-6161-4E88-92A9-24A70B19012D}" dt="2023-10-05T08:09:42.119" v="83"/>
          <ac:spMkLst>
            <pc:docMk/>
            <pc:sldMk cId="823256099" sldId="260"/>
            <ac:spMk id="54" creationId="{5A52CDDA-CD4F-435A-B89F-1754AE6F84B4}"/>
          </ac:spMkLst>
        </pc:spChg>
        <pc:spChg chg="add del">
          <ac:chgData name="Maria Sofra" userId="7e88c32ed149481d" providerId="Windows Live" clId="Web-{AF5CFBDE-6161-4E88-92A9-24A70B19012D}" dt="2023-10-05T08:09:42.119" v="83"/>
          <ac:spMkLst>
            <pc:docMk/>
            <pc:sldMk cId="823256099" sldId="260"/>
            <ac:spMk id="56" creationId="{3F92155C-6F36-45A9-B413-04F7CBA31365}"/>
          </ac:spMkLst>
        </pc:spChg>
        <pc:spChg chg="add del">
          <ac:chgData name="Maria Sofra" userId="7e88c32ed149481d" providerId="Windows Live" clId="Web-{AF5CFBDE-6161-4E88-92A9-24A70B19012D}" dt="2023-10-05T08:09:44.729" v="85"/>
          <ac:spMkLst>
            <pc:docMk/>
            <pc:sldMk cId="823256099" sldId="260"/>
            <ac:spMk id="58" creationId="{53B475F8-50AE-46A0-9943-B2B63183D50C}"/>
          </ac:spMkLst>
        </pc:spChg>
        <pc:spChg chg="add del">
          <ac:chgData name="Maria Sofra" userId="7e88c32ed149481d" providerId="Windows Live" clId="Web-{AF5CFBDE-6161-4E88-92A9-24A70B19012D}" dt="2023-10-05T08:09:44.729" v="85"/>
          <ac:spMkLst>
            <pc:docMk/>
            <pc:sldMk cId="823256099" sldId="260"/>
            <ac:spMk id="59" creationId="{75F6FDB4-2351-48C2-A863-2364A02343C0}"/>
          </ac:spMkLst>
        </pc:spChg>
        <pc:spChg chg="add del">
          <ac:chgData name="Maria Sofra" userId="7e88c32ed149481d" providerId="Windows Live" clId="Web-{AF5CFBDE-6161-4E88-92A9-24A70B19012D}" dt="2023-10-05T08:11:11.012" v="93"/>
          <ac:spMkLst>
            <pc:docMk/>
            <pc:sldMk cId="823256099" sldId="260"/>
            <ac:spMk id="61" creationId="{614141FC-8189-47F8-821A-FC9A4E91E039}"/>
          </ac:spMkLst>
        </pc:spChg>
        <pc:spChg chg="add del">
          <ac:chgData name="Maria Sofra" userId="7e88c32ed149481d" providerId="Windows Live" clId="Web-{AF5CFBDE-6161-4E88-92A9-24A70B19012D}" dt="2023-10-05T08:11:11.012" v="93"/>
          <ac:spMkLst>
            <pc:docMk/>
            <pc:sldMk cId="823256099" sldId="260"/>
            <ac:spMk id="62" creationId="{C062E60F-5CD4-4268-8359-8076634680E5}"/>
          </ac:spMkLst>
        </pc:spChg>
        <pc:spChg chg="add del">
          <ac:chgData name="Maria Sofra" userId="7e88c32ed149481d" providerId="Windows Live" clId="Web-{AF5CFBDE-6161-4E88-92A9-24A70B19012D}" dt="2023-10-05T08:11:11.012" v="93"/>
          <ac:spMkLst>
            <pc:docMk/>
            <pc:sldMk cId="823256099" sldId="260"/>
            <ac:spMk id="63" creationId="{BB341EC3-1810-4D33-BA3F-E2D0AA0ECFB6}"/>
          </ac:spMkLst>
        </pc:spChg>
        <pc:spChg chg="add del">
          <ac:chgData name="Maria Sofra" userId="7e88c32ed149481d" providerId="Windows Live" clId="Web-{AF5CFBDE-6161-4E88-92A9-24A70B19012D}" dt="2023-10-05T08:11:11.012" v="93"/>
          <ac:spMkLst>
            <pc:docMk/>
            <pc:sldMk cId="823256099" sldId="260"/>
            <ac:spMk id="64" creationId="{10127CDE-2B99-47A8-BB3C-7D17519105E0}"/>
          </ac:spMkLst>
        </pc:spChg>
        <pc:spChg chg="add del">
          <ac:chgData name="Maria Sofra" userId="7e88c32ed149481d" providerId="Windows Live" clId="Web-{AF5CFBDE-6161-4E88-92A9-24A70B19012D}" dt="2023-10-05T08:11:07.247" v="91"/>
          <ac:spMkLst>
            <pc:docMk/>
            <pc:sldMk cId="823256099" sldId="260"/>
            <ac:spMk id="66" creationId="{6D22FA1E-E02A-4FC5-BBA6-577D6DA0C8C8}"/>
          </ac:spMkLst>
        </pc:spChg>
        <pc:spChg chg="add del">
          <ac:chgData name="Maria Sofra" userId="7e88c32ed149481d" providerId="Windows Live" clId="Web-{AF5CFBDE-6161-4E88-92A9-24A70B19012D}" dt="2023-10-05T08:11:07.247" v="91"/>
          <ac:spMkLst>
            <pc:docMk/>
            <pc:sldMk cId="823256099" sldId="260"/>
            <ac:spMk id="71" creationId="{05D27520-F270-4F3D-A46E-76A337B6E167}"/>
          </ac:spMkLst>
        </pc:spChg>
        <pc:picChg chg="add del mod">
          <ac:chgData name="Maria Sofra" userId="7e88c32ed149481d" providerId="Windows Live" clId="Web-{AF5CFBDE-6161-4E88-92A9-24A70B19012D}" dt="2023-10-05T08:01:04.262" v="25"/>
          <ac:picMkLst>
            <pc:docMk/>
            <pc:sldMk cId="823256099" sldId="260"/>
            <ac:picMk id="4" creationId="{A19C3F4E-22CF-6681-57B0-90F3C4A1C197}"/>
          </ac:picMkLst>
        </pc:picChg>
        <pc:picChg chg="add del mod">
          <ac:chgData name="Maria Sofra" userId="7e88c32ed149481d" providerId="Windows Live" clId="Web-{AF5CFBDE-6161-4E88-92A9-24A70B19012D}" dt="2023-10-05T08:06:53.006" v="53"/>
          <ac:picMkLst>
            <pc:docMk/>
            <pc:sldMk cId="823256099" sldId="260"/>
            <ac:picMk id="5" creationId="{C2E74B2C-3CCC-24B9-4180-5C46811CF373}"/>
          </ac:picMkLst>
        </pc:picChg>
        <pc:picChg chg="add del mod">
          <ac:chgData name="Maria Sofra" userId="7e88c32ed149481d" providerId="Windows Live" clId="Web-{AF5CFBDE-6161-4E88-92A9-24A70B19012D}" dt="2023-10-05T08:06:56.287" v="55"/>
          <ac:picMkLst>
            <pc:docMk/>
            <pc:sldMk cId="823256099" sldId="260"/>
            <ac:picMk id="6" creationId="{793A06FE-05A5-1350-02F8-220394219B2D}"/>
          </ac:picMkLst>
        </pc:picChg>
        <pc:picChg chg="add mod ord">
          <ac:chgData name="Maria Sofra" userId="7e88c32ed149481d" providerId="Windows Live" clId="Web-{AF5CFBDE-6161-4E88-92A9-24A70B19012D}" dt="2023-10-05T08:11:23.122" v="101"/>
          <ac:picMkLst>
            <pc:docMk/>
            <pc:sldMk cId="823256099" sldId="260"/>
            <ac:picMk id="7" creationId="{5BD9637C-7366-DADF-A026-F1E89322CEFB}"/>
          </ac:picMkLst>
        </pc:picChg>
        <pc:picChg chg="add mod ord">
          <ac:chgData name="Maria Sofra" userId="7e88c32ed149481d" providerId="Windows Live" clId="Web-{AF5CFBDE-6161-4E88-92A9-24A70B19012D}" dt="2023-10-05T08:11:23.122" v="101"/>
          <ac:picMkLst>
            <pc:docMk/>
            <pc:sldMk cId="823256099" sldId="260"/>
            <ac:picMk id="8" creationId="{D788AD4D-C57A-9E5E-2D20-3AB4DB013922}"/>
          </ac:picMkLst>
        </pc:picChg>
        <pc:picChg chg="add mod ord">
          <ac:chgData name="Maria Sofra" userId="7e88c32ed149481d" providerId="Windows Live" clId="Web-{AF5CFBDE-6161-4E88-92A9-24A70B19012D}" dt="2023-10-05T08:11:23.122" v="101"/>
          <ac:picMkLst>
            <pc:docMk/>
            <pc:sldMk cId="823256099" sldId="260"/>
            <ac:picMk id="9" creationId="{05A1F6B4-0125-97F7-863A-8EA1C3AA5016}"/>
          </ac:picMkLst>
        </pc:picChg>
        <pc:cxnChg chg="add del">
          <ac:chgData name="Maria Sofra" userId="7e88c32ed149481d" providerId="Windows Live" clId="Web-{AF5CFBDE-6161-4E88-92A9-24A70B19012D}" dt="2023-10-05T08:10:08.089" v="89"/>
          <ac:cxnSpMkLst>
            <pc:docMk/>
            <pc:sldMk cId="823256099" sldId="260"/>
            <ac:cxnSpMk id="69" creationId="{1503BFE4-729B-D9D0-C17B-501E6AF1127A}"/>
          </ac:cxnSpMkLst>
        </pc:cxnChg>
      </pc:sldChg>
      <pc:sldChg chg="modSp">
        <pc:chgData name="Maria Sofra" userId="7e88c32ed149481d" providerId="Windows Live" clId="Web-{AF5CFBDE-6161-4E88-92A9-24A70B19012D}" dt="2023-10-05T08:00:09.354" v="15" actId="20577"/>
        <pc:sldMkLst>
          <pc:docMk/>
          <pc:sldMk cId="4277794848" sldId="263"/>
        </pc:sldMkLst>
        <pc:spChg chg="mod">
          <ac:chgData name="Maria Sofra" userId="7e88c32ed149481d" providerId="Windows Live" clId="Web-{AF5CFBDE-6161-4E88-92A9-24A70B19012D}" dt="2023-10-05T05:01:39.715" v="13" actId="20577"/>
          <ac:spMkLst>
            <pc:docMk/>
            <pc:sldMk cId="4277794848" sldId="263"/>
            <ac:spMk id="2" creationId="{51CF74AA-D114-4BF8-ECA4-A75F08E0C816}"/>
          </ac:spMkLst>
        </pc:spChg>
        <pc:spChg chg="mod">
          <ac:chgData name="Maria Sofra" userId="7e88c32ed149481d" providerId="Windows Live" clId="Web-{AF5CFBDE-6161-4E88-92A9-24A70B19012D}" dt="2023-10-05T08:00:09.354" v="15" actId="20577"/>
          <ac:spMkLst>
            <pc:docMk/>
            <pc:sldMk cId="4277794848" sldId="263"/>
            <ac:spMk id="3" creationId="{C7CE0CF9-B234-5057-16A3-ED65D9C803B6}"/>
          </ac:spMkLst>
        </pc:spChg>
      </pc:sldChg>
    </pc:docChg>
  </pc:docChgLst>
  <pc:docChgLst>
    <pc:chgData name="Maria Sofra" userId="7e88c32ed149481d" providerId="Windows Live" clId="Web-{7A9281C0-C472-43D1-B893-8FEEE73096EA}"/>
    <pc:docChg chg="modSld">
      <pc:chgData name="Maria Sofra" userId="7e88c32ed149481d" providerId="Windows Live" clId="Web-{7A9281C0-C472-43D1-B893-8FEEE73096EA}" dt="2023-10-02T09:06:13.960" v="6" actId="20577"/>
      <pc:docMkLst>
        <pc:docMk/>
      </pc:docMkLst>
      <pc:sldChg chg="modSp">
        <pc:chgData name="Maria Sofra" userId="7e88c32ed149481d" providerId="Windows Live" clId="Web-{7A9281C0-C472-43D1-B893-8FEEE73096EA}" dt="2023-10-02T09:06:13.960" v="6" actId="20577"/>
        <pc:sldMkLst>
          <pc:docMk/>
          <pc:sldMk cId="2988705634" sldId="258"/>
        </pc:sldMkLst>
        <pc:spChg chg="mod">
          <ac:chgData name="Maria Sofra" userId="7e88c32ed149481d" providerId="Windows Live" clId="Web-{7A9281C0-C472-43D1-B893-8FEEE73096EA}" dt="2023-10-02T09:06:09.803" v="2" actId="20577"/>
          <ac:spMkLst>
            <pc:docMk/>
            <pc:sldMk cId="2988705634" sldId="258"/>
            <ac:spMk id="2" creationId="{EFFFD628-EB75-6A1E-95EC-F402A7C469D2}"/>
          </ac:spMkLst>
        </pc:spChg>
        <pc:spChg chg="mod">
          <ac:chgData name="Maria Sofra" userId="7e88c32ed149481d" providerId="Windows Live" clId="Web-{7A9281C0-C472-43D1-B893-8FEEE73096EA}" dt="2023-10-02T09:06:13.960" v="6" actId="20577"/>
          <ac:spMkLst>
            <pc:docMk/>
            <pc:sldMk cId="2988705634" sldId="258"/>
            <ac:spMk id="9" creationId="{ED3F220F-9D53-BE1C-06F5-B5A2A402AC18}"/>
          </ac:spMkLst>
        </pc:spChg>
      </pc:sldChg>
    </pc:docChg>
  </pc:docChgLst>
  <pc:docChgLst>
    <pc:chgData name="Maria Sofra" userId="7e88c32ed149481d" providerId="Windows Live" clId="Web-{9DFBB85E-B848-441F-9ECE-7C8C96911141}"/>
    <pc:docChg chg="modSld">
      <pc:chgData name="Maria Sofra" userId="7e88c32ed149481d" providerId="Windows Live" clId="Web-{9DFBB85E-B848-441F-9ECE-7C8C96911141}" dt="2023-10-05T08:22:13.306" v="4" actId="1076"/>
      <pc:docMkLst>
        <pc:docMk/>
      </pc:docMkLst>
      <pc:sldChg chg="addSp delSp modSp">
        <pc:chgData name="Maria Sofra" userId="7e88c32ed149481d" providerId="Windows Live" clId="Web-{9DFBB85E-B848-441F-9ECE-7C8C96911141}" dt="2023-10-05T08:22:13.306" v="4" actId="1076"/>
        <pc:sldMkLst>
          <pc:docMk/>
          <pc:sldMk cId="985050206" sldId="259"/>
        </pc:sldMkLst>
        <pc:spChg chg="mod">
          <ac:chgData name="Maria Sofra" userId="7e88c32ed149481d" providerId="Windows Live" clId="Web-{9DFBB85E-B848-441F-9ECE-7C8C96911141}" dt="2023-10-05T08:21:43.868" v="1" actId="20577"/>
          <ac:spMkLst>
            <pc:docMk/>
            <pc:sldMk cId="985050206" sldId="259"/>
            <ac:spMk id="4" creationId="{FC5F6DFD-E666-380F-2B11-93CBF132557E}"/>
          </ac:spMkLst>
        </pc:spChg>
        <pc:picChg chg="del">
          <ac:chgData name="Maria Sofra" userId="7e88c32ed149481d" providerId="Windows Live" clId="Web-{9DFBB85E-B848-441F-9ECE-7C8C96911141}" dt="2023-10-05T08:21:56.462" v="2"/>
          <ac:picMkLst>
            <pc:docMk/>
            <pc:sldMk cId="985050206" sldId="259"/>
            <ac:picMk id="5" creationId="{903B62B3-E770-2F06-ED90-FBD6F4EC776E}"/>
          </ac:picMkLst>
        </pc:picChg>
        <pc:picChg chg="add mod">
          <ac:chgData name="Maria Sofra" userId="7e88c32ed149481d" providerId="Windows Live" clId="Web-{9DFBB85E-B848-441F-9ECE-7C8C96911141}" dt="2023-10-05T08:22:13.306" v="4" actId="1076"/>
          <ac:picMkLst>
            <pc:docMk/>
            <pc:sldMk cId="985050206" sldId="259"/>
            <ac:picMk id="6" creationId="{E4C7A0D9-4A9D-5554-AC12-932A59F55EFC}"/>
          </ac:picMkLst>
        </pc:picChg>
      </pc:sldChg>
    </pc:docChg>
  </pc:docChgLst>
  <pc:docChgLst>
    <pc:chgData name="Maria Sofra" userId="7e88c32ed149481d" providerId="Windows Live" clId="Web-{8F964C92-BFA9-4D32-B0E1-3018A51A74C6}"/>
    <pc:docChg chg="addSld modSld sldOrd">
      <pc:chgData name="Maria Sofra" userId="7e88c32ed149481d" providerId="Windows Live" clId="Web-{8F964C92-BFA9-4D32-B0E1-3018A51A74C6}" dt="2023-09-26T10:28:09.342" v="207" actId="20577"/>
      <pc:docMkLst>
        <pc:docMk/>
      </pc:docMkLst>
      <pc:sldChg chg="addSp delSp modSp mod setBg setClrOvrMap">
        <pc:chgData name="Maria Sofra" userId="7e88c32ed149481d" providerId="Windows Live" clId="Web-{8F964C92-BFA9-4D32-B0E1-3018A51A74C6}" dt="2023-09-26T08:22:10.245" v="196" actId="20577"/>
        <pc:sldMkLst>
          <pc:docMk/>
          <pc:sldMk cId="2325122232" sldId="256"/>
        </pc:sldMkLst>
        <pc:spChg chg="mod">
          <ac:chgData name="Maria Sofra" userId="7e88c32ed149481d" providerId="Windows Live" clId="Web-{8F964C92-BFA9-4D32-B0E1-3018A51A74C6}" dt="2023-09-26T08:22:10.245" v="196" actId="20577"/>
          <ac:spMkLst>
            <pc:docMk/>
            <pc:sldMk cId="2325122232" sldId="256"/>
            <ac:spMk id="2" creationId="{00000000-0000-0000-0000-000000000000}"/>
          </ac:spMkLst>
        </pc:spChg>
        <pc:spChg chg="mod ord">
          <ac:chgData name="Maria Sofra" userId="7e88c32ed149481d" providerId="Windows Live" clId="Web-{8F964C92-BFA9-4D32-B0E1-3018A51A74C6}" dt="2023-09-26T08:21:42.852" v="194" actId="14100"/>
          <ac:spMkLst>
            <pc:docMk/>
            <pc:sldMk cId="2325122232" sldId="256"/>
            <ac:spMk id="3" creationId="{00000000-0000-0000-0000-000000000000}"/>
          </ac:spMkLst>
        </pc:spChg>
        <pc:spChg chg="add del">
          <ac:chgData name="Maria Sofra" userId="7e88c32ed149481d" providerId="Windows Live" clId="Web-{8F964C92-BFA9-4D32-B0E1-3018A51A74C6}" dt="2023-09-26T08:17:05.440" v="136"/>
          <ac:spMkLst>
            <pc:docMk/>
            <pc:sldMk cId="2325122232" sldId="256"/>
            <ac:spMk id="9" creationId="{0671A8AE-40A1-4631-A6B8-581AFF065482}"/>
          </ac:spMkLst>
        </pc:spChg>
        <pc:spChg chg="add del">
          <ac:chgData name="Maria Sofra" userId="7e88c32ed149481d" providerId="Windows Live" clId="Web-{8F964C92-BFA9-4D32-B0E1-3018A51A74C6}" dt="2023-09-26T08:17:05.440" v="136"/>
          <ac:spMkLst>
            <pc:docMk/>
            <pc:sldMk cId="2325122232" sldId="256"/>
            <ac:spMk id="11" creationId="{AB58EF07-17C2-48CF-ABB0-EEF1F17CB8F0}"/>
          </ac:spMkLst>
        </pc:spChg>
        <pc:spChg chg="add del">
          <ac:chgData name="Maria Sofra" userId="7e88c32ed149481d" providerId="Windows Live" clId="Web-{8F964C92-BFA9-4D32-B0E1-3018A51A74C6}" dt="2023-09-26T08:17:05.440" v="136"/>
          <ac:spMkLst>
            <pc:docMk/>
            <pc:sldMk cId="2325122232" sldId="256"/>
            <ac:spMk id="13" creationId="{AF2F604E-43BE-4DC3-B983-E071523364F8}"/>
          </ac:spMkLst>
        </pc:spChg>
        <pc:spChg chg="add del">
          <ac:chgData name="Maria Sofra" userId="7e88c32ed149481d" providerId="Windows Live" clId="Web-{8F964C92-BFA9-4D32-B0E1-3018A51A74C6}" dt="2023-09-26T08:17:05.440" v="136"/>
          <ac:spMkLst>
            <pc:docMk/>
            <pc:sldMk cId="2325122232" sldId="256"/>
            <ac:spMk id="15" creationId="{08C9B587-E65E-4B52-B37C-ABEBB6E87928}"/>
          </ac:spMkLst>
        </pc:spChg>
        <pc:spChg chg="add del">
          <ac:chgData name="Maria Sofra" userId="7e88c32ed149481d" providerId="Windows Live" clId="Web-{8F964C92-BFA9-4D32-B0E1-3018A51A74C6}" dt="2023-09-26T08:17:12.722" v="138"/>
          <ac:spMkLst>
            <pc:docMk/>
            <pc:sldMk cId="2325122232" sldId="256"/>
            <ac:spMk id="17" creationId="{657F69E0-C4B0-4BEC-A689-4F8D877F05D4}"/>
          </ac:spMkLst>
        </pc:spChg>
        <pc:spChg chg="add del">
          <ac:chgData name="Maria Sofra" userId="7e88c32ed149481d" providerId="Windows Live" clId="Web-{8F964C92-BFA9-4D32-B0E1-3018A51A74C6}" dt="2023-09-26T08:17:12.722" v="138"/>
          <ac:spMkLst>
            <pc:docMk/>
            <pc:sldMk cId="2325122232" sldId="256"/>
            <ac:spMk id="18" creationId="{9F6380B4-6A1C-481E-8408-B4E6C75B9B81}"/>
          </ac:spMkLst>
        </pc:spChg>
        <pc:spChg chg="add del">
          <ac:chgData name="Maria Sofra" userId="7e88c32ed149481d" providerId="Windows Live" clId="Web-{8F964C92-BFA9-4D32-B0E1-3018A51A74C6}" dt="2023-09-26T08:17:21.645" v="140"/>
          <ac:spMkLst>
            <pc:docMk/>
            <pc:sldMk cId="2325122232" sldId="256"/>
            <ac:spMk id="20" creationId="{ABD1F7DD-A00E-3FD4-3979-3B1A490695A3}"/>
          </ac:spMkLst>
        </pc:spChg>
        <pc:spChg chg="add del">
          <ac:chgData name="Maria Sofra" userId="7e88c32ed149481d" providerId="Windows Live" clId="Web-{8F964C92-BFA9-4D32-B0E1-3018A51A74C6}" dt="2023-09-26T08:17:21.645" v="140"/>
          <ac:spMkLst>
            <pc:docMk/>
            <pc:sldMk cId="2325122232" sldId="256"/>
            <ac:spMk id="21" creationId="{4F6A26FB-F1F6-093E-64A9-633A5332C778}"/>
          </ac:spMkLst>
        </pc:spChg>
        <pc:spChg chg="add del">
          <ac:chgData name="Maria Sofra" userId="7e88c32ed149481d" providerId="Windows Live" clId="Web-{8F964C92-BFA9-4D32-B0E1-3018A51A74C6}" dt="2023-09-26T08:17:21.645" v="140"/>
          <ac:spMkLst>
            <pc:docMk/>
            <pc:sldMk cId="2325122232" sldId="256"/>
            <ac:spMk id="22" creationId="{73844404-E04B-F587-0397-04D02020A3BA}"/>
          </ac:spMkLst>
        </pc:spChg>
        <pc:spChg chg="add del">
          <ac:chgData name="Maria Sofra" userId="7e88c32ed149481d" providerId="Windows Live" clId="Web-{8F964C92-BFA9-4D32-B0E1-3018A51A74C6}" dt="2023-09-26T08:17:21.645" v="140"/>
          <ac:spMkLst>
            <pc:docMk/>
            <pc:sldMk cId="2325122232" sldId="256"/>
            <ac:spMk id="23" creationId="{65EA55DA-978E-CF15-1103-467BC1F4788A}"/>
          </ac:spMkLst>
        </pc:spChg>
        <pc:spChg chg="add del">
          <ac:chgData name="Maria Sofra" userId="7e88c32ed149481d" providerId="Windows Live" clId="Web-{8F964C92-BFA9-4D32-B0E1-3018A51A74C6}" dt="2023-09-26T08:17:21.645" v="140"/>
          <ac:spMkLst>
            <pc:docMk/>
            <pc:sldMk cId="2325122232" sldId="256"/>
            <ac:spMk id="24" creationId="{136F6D93-88CF-AC9D-C5E1-B1E1C27EC101}"/>
          </ac:spMkLst>
        </pc:spChg>
        <pc:spChg chg="add del">
          <ac:chgData name="Maria Sofra" userId="7e88c32ed149481d" providerId="Windows Live" clId="Web-{8F964C92-BFA9-4D32-B0E1-3018A51A74C6}" dt="2023-09-26T08:17:51.710" v="142"/>
          <ac:spMkLst>
            <pc:docMk/>
            <pc:sldMk cId="2325122232" sldId="256"/>
            <ac:spMk id="26" creationId="{3A930249-8242-4E2B-AF17-C01826488321}"/>
          </ac:spMkLst>
        </pc:spChg>
        <pc:spChg chg="add del">
          <ac:chgData name="Maria Sofra" userId="7e88c32ed149481d" providerId="Windows Live" clId="Web-{8F964C92-BFA9-4D32-B0E1-3018A51A74C6}" dt="2023-09-26T08:17:51.710" v="142"/>
          <ac:spMkLst>
            <pc:docMk/>
            <pc:sldMk cId="2325122232" sldId="256"/>
            <ac:spMk id="27" creationId="{A5BDD999-C5E1-4B3E-A710-768673819165}"/>
          </ac:spMkLst>
        </pc:spChg>
        <pc:spChg chg="add del">
          <ac:chgData name="Maria Sofra" userId="7e88c32ed149481d" providerId="Windows Live" clId="Web-{8F964C92-BFA9-4D32-B0E1-3018A51A74C6}" dt="2023-09-26T08:17:54.210" v="144"/>
          <ac:spMkLst>
            <pc:docMk/>
            <pc:sldMk cId="2325122232" sldId="256"/>
            <ac:spMk id="29" creationId="{3AFE8227-C443-417B-BA91-520EB1EF4559}"/>
          </ac:spMkLst>
        </pc:spChg>
        <pc:spChg chg="add del">
          <ac:chgData name="Maria Sofra" userId="7e88c32ed149481d" providerId="Windows Live" clId="Web-{8F964C92-BFA9-4D32-B0E1-3018A51A74C6}" dt="2023-09-26T08:17:54.210" v="144"/>
          <ac:spMkLst>
            <pc:docMk/>
            <pc:sldMk cId="2325122232" sldId="256"/>
            <ac:spMk id="30" creationId="{907741FC-B544-4A6E-B831-6789D042333D}"/>
          </ac:spMkLst>
        </pc:spChg>
        <pc:spChg chg="add del">
          <ac:chgData name="Maria Sofra" userId="7e88c32ed149481d" providerId="Windows Live" clId="Web-{8F964C92-BFA9-4D32-B0E1-3018A51A74C6}" dt="2023-09-26T08:17:54.210" v="144"/>
          <ac:spMkLst>
            <pc:docMk/>
            <pc:sldMk cId="2325122232" sldId="256"/>
            <ac:spMk id="31" creationId="{3F0BE7ED-7814-4273-B18A-F26CC0380380}"/>
          </ac:spMkLst>
        </pc:spChg>
        <pc:spChg chg="add del">
          <ac:chgData name="Maria Sofra" userId="7e88c32ed149481d" providerId="Windows Live" clId="Web-{8F964C92-BFA9-4D32-B0E1-3018A51A74C6}" dt="2023-09-26T08:18:03.867" v="148"/>
          <ac:spMkLst>
            <pc:docMk/>
            <pc:sldMk cId="2325122232" sldId="256"/>
            <ac:spMk id="35" creationId="{71B2258F-86CA-4D4D-8270-BC05FCDEBFB3}"/>
          </ac:spMkLst>
        </pc:spChg>
        <pc:spChg chg="add del">
          <ac:chgData name="Maria Sofra" userId="7e88c32ed149481d" providerId="Windows Live" clId="Web-{8F964C92-BFA9-4D32-B0E1-3018A51A74C6}" dt="2023-09-26T08:18:12.571" v="150"/>
          <ac:spMkLst>
            <pc:docMk/>
            <pc:sldMk cId="2325122232" sldId="256"/>
            <ac:spMk id="37" creationId="{0671A8AE-40A1-4631-A6B8-581AFF065482}"/>
          </ac:spMkLst>
        </pc:spChg>
        <pc:spChg chg="add del">
          <ac:chgData name="Maria Sofra" userId="7e88c32ed149481d" providerId="Windows Live" clId="Web-{8F964C92-BFA9-4D32-B0E1-3018A51A74C6}" dt="2023-09-26T08:18:12.571" v="150"/>
          <ac:spMkLst>
            <pc:docMk/>
            <pc:sldMk cId="2325122232" sldId="256"/>
            <ac:spMk id="38" creationId="{AB58EF07-17C2-48CF-ABB0-EEF1F17CB8F0}"/>
          </ac:spMkLst>
        </pc:spChg>
        <pc:spChg chg="add del">
          <ac:chgData name="Maria Sofra" userId="7e88c32ed149481d" providerId="Windows Live" clId="Web-{8F964C92-BFA9-4D32-B0E1-3018A51A74C6}" dt="2023-09-26T08:18:12.571" v="150"/>
          <ac:spMkLst>
            <pc:docMk/>
            <pc:sldMk cId="2325122232" sldId="256"/>
            <ac:spMk id="39" creationId="{AF2F604E-43BE-4DC3-B983-E071523364F8}"/>
          </ac:spMkLst>
        </pc:spChg>
        <pc:spChg chg="add del">
          <ac:chgData name="Maria Sofra" userId="7e88c32ed149481d" providerId="Windows Live" clId="Web-{8F964C92-BFA9-4D32-B0E1-3018A51A74C6}" dt="2023-09-26T08:18:12.571" v="150"/>
          <ac:spMkLst>
            <pc:docMk/>
            <pc:sldMk cId="2325122232" sldId="256"/>
            <ac:spMk id="40" creationId="{08C9B587-E65E-4B52-B37C-ABEBB6E87928}"/>
          </ac:spMkLst>
        </pc:spChg>
        <pc:spChg chg="add del">
          <ac:chgData name="Maria Sofra" userId="7e88c32ed149481d" providerId="Windows Live" clId="Web-{8F964C92-BFA9-4D32-B0E1-3018A51A74C6}" dt="2023-09-26T08:18:33.400" v="152"/>
          <ac:spMkLst>
            <pc:docMk/>
            <pc:sldMk cId="2325122232" sldId="256"/>
            <ac:spMk id="44" creationId="{E9B2E627-7795-E6E9-C343-EF0982757D1E}"/>
          </ac:spMkLst>
        </pc:spChg>
        <pc:spChg chg="add del">
          <ac:chgData name="Maria Sofra" userId="7e88c32ed149481d" providerId="Windows Live" clId="Web-{8F964C92-BFA9-4D32-B0E1-3018A51A74C6}" dt="2023-09-26T08:18:37.541" v="154"/>
          <ac:spMkLst>
            <pc:docMk/>
            <pc:sldMk cId="2325122232" sldId="256"/>
            <ac:spMk id="46" creationId="{362810D9-2C5A-477D-949C-C191895477F3}"/>
          </ac:spMkLst>
        </pc:spChg>
        <pc:spChg chg="add del">
          <ac:chgData name="Maria Sofra" userId="7e88c32ed149481d" providerId="Windows Live" clId="Web-{8F964C92-BFA9-4D32-B0E1-3018A51A74C6}" dt="2023-09-26T08:18:37.541" v="154"/>
          <ac:spMkLst>
            <pc:docMk/>
            <pc:sldMk cId="2325122232" sldId="256"/>
            <ac:spMk id="47" creationId="{081E4A58-353D-44AE-B2FC-2A74E2E400F7}"/>
          </ac:spMkLst>
        </pc:spChg>
        <pc:spChg chg="add del">
          <ac:chgData name="Maria Sofra" userId="7e88c32ed149481d" providerId="Windows Live" clId="Web-{8F964C92-BFA9-4D32-B0E1-3018A51A74C6}" dt="2023-09-26T08:18:40.229" v="156"/>
          <ac:spMkLst>
            <pc:docMk/>
            <pc:sldMk cId="2325122232" sldId="256"/>
            <ac:spMk id="49" creationId="{71B2258F-86CA-4D4D-8270-BC05FCDEBFB3}"/>
          </ac:spMkLst>
        </pc:spChg>
        <pc:spChg chg="add del">
          <ac:chgData name="Maria Sofra" userId="7e88c32ed149481d" providerId="Windows Live" clId="Web-{8F964C92-BFA9-4D32-B0E1-3018A51A74C6}" dt="2023-09-26T08:18:54.746" v="158"/>
          <ac:spMkLst>
            <pc:docMk/>
            <pc:sldMk cId="2325122232" sldId="256"/>
            <ac:spMk id="51" creationId="{0671A8AE-40A1-4631-A6B8-581AFF065482}"/>
          </ac:spMkLst>
        </pc:spChg>
        <pc:spChg chg="add del">
          <ac:chgData name="Maria Sofra" userId="7e88c32ed149481d" providerId="Windows Live" clId="Web-{8F964C92-BFA9-4D32-B0E1-3018A51A74C6}" dt="2023-09-26T08:18:54.746" v="158"/>
          <ac:spMkLst>
            <pc:docMk/>
            <pc:sldMk cId="2325122232" sldId="256"/>
            <ac:spMk id="52" creationId="{AB58EF07-17C2-48CF-ABB0-EEF1F17CB8F0}"/>
          </ac:spMkLst>
        </pc:spChg>
        <pc:spChg chg="add del">
          <ac:chgData name="Maria Sofra" userId="7e88c32ed149481d" providerId="Windows Live" clId="Web-{8F964C92-BFA9-4D32-B0E1-3018A51A74C6}" dt="2023-09-26T08:18:54.746" v="158"/>
          <ac:spMkLst>
            <pc:docMk/>
            <pc:sldMk cId="2325122232" sldId="256"/>
            <ac:spMk id="53" creationId="{AF2F604E-43BE-4DC3-B983-E071523364F8}"/>
          </ac:spMkLst>
        </pc:spChg>
        <pc:spChg chg="add del">
          <ac:chgData name="Maria Sofra" userId="7e88c32ed149481d" providerId="Windows Live" clId="Web-{8F964C92-BFA9-4D32-B0E1-3018A51A74C6}" dt="2023-09-26T08:18:54.746" v="158"/>
          <ac:spMkLst>
            <pc:docMk/>
            <pc:sldMk cId="2325122232" sldId="256"/>
            <ac:spMk id="54" creationId="{08C9B587-E65E-4B52-B37C-ABEBB6E87928}"/>
          </ac:spMkLst>
        </pc:spChg>
        <pc:spChg chg="add del">
          <ac:chgData name="Maria Sofra" userId="7e88c32ed149481d" providerId="Windows Live" clId="Web-{8F964C92-BFA9-4D32-B0E1-3018A51A74C6}" dt="2023-09-26T08:18:58.824" v="160"/>
          <ac:spMkLst>
            <pc:docMk/>
            <pc:sldMk cId="2325122232" sldId="256"/>
            <ac:spMk id="56" creationId="{5A59F003-E00A-43F9-91DC-CC54E3B87466}"/>
          </ac:spMkLst>
        </pc:spChg>
        <pc:spChg chg="add del">
          <ac:chgData name="Maria Sofra" userId="7e88c32ed149481d" providerId="Windows Live" clId="Web-{8F964C92-BFA9-4D32-B0E1-3018A51A74C6}" dt="2023-09-26T08:18:58.824" v="160"/>
          <ac:spMkLst>
            <pc:docMk/>
            <pc:sldMk cId="2325122232" sldId="256"/>
            <ac:spMk id="57" creationId="{D74A4382-E3AD-430A-9A1F-DFA3E0E77A7D}"/>
          </ac:spMkLst>
        </pc:spChg>
        <pc:spChg chg="add del">
          <ac:chgData name="Maria Sofra" userId="7e88c32ed149481d" providerId="Windows Live" clId="Web-{8F964C92-BFA9-4D32-B0E1-3018A51A74C6}" dt="2023-09-26T08:18:58.824" v="160"/>
          <ac:spMkLst>
            <pc:docMk/>
            <pc:sldMk cId="2325122232" sldId="256"/>
            <ac:spMk id="58" creationId="{79F40191-0F44-4FD1-82CC-ACB507C14BE6}"/>
          </ac:spMkLst>
        </pc:spChg>
        <pc:spChg chg="add del">
          <ac:chgData name="Maria Sofra" userId="7e88c32ed149481d" providerId="Windows Live" clId="Web-{8F964C92-BFA9-4D32-B0E1-3018A51A74C6}" dt="2023-09-26T08:19:03.606" v="162"/>
          <ac:spMkLst>
            <pc:docMk/>
            <pc:sldMk cId="2325122232" sldId="256"/>
            <ac:spMk id="60" creationId="{657F69E0-C4B0-4BEC-A689-4F8D877F05D4}"/>
          </ac:spMkLst>
        </pc:spChg>
        <pc:spChg chg="add del">
          <ac:chgData name="Maria Sofra" userId="7e88c32ed149481d" providerId="Windows Live" clId="Web-{8F964C92-BFA9-4D32-B0E1-3018A51A74C6}" dt="2023-09-26T08:19:03.606" v="162"/>
          <ac:spMkLst>
            <pc:docMk/>
            <pc:sldMk cId="2325122232" sldId="256"/>
            <ac:spMk id="61" creationId="{9F6380B4-6A1C-481E-8408-B4E6C75B9B81}"/>
          </ac:spMkLst>
        </pc:spChg>
        <pc:spChg chg="add del">
          <ac:chgData name="Maria Sofra" userId="7e88c32ed149481d" providerId="Windows Live" clId="Web-{8F964C92-BFA9-4D32-B0E1-3018A51A74C6}" dt="2023-09-26T08:19:45.515" v="172"/>
          <ac:spMkLst>
            <pc:docMk/>
            <pc:sldMk cId="2325122232" sldId="256"/>
            <ac:spMk id="63" creationId="{0671A8AE-40A1-4631-A6B8-581AFF065482}"/>
          </ac:spMkLst>
        </pc:spChg>
        <pc:spChg chg="add del">
          <ac:chgData name="Maria Sofra" userId="7e88c32ed149481d" providerId="Windows Live" clId="Web-{8F964C92-BFA9-4D32-B0E1-3018A51A74C6}" dt="2023-09-26T08:19:45.515" v="172"/>
          <ac:spMkLst>
            <pc:docMk/>
            <pc:sldMk cId="2325122232" sldId="256"/>
            <ac:spMk id="64" creationId="{AB58EF07-17C2-48CF-ABB0-EEF1F17CB8F0}"/>
          </ac:spMkLst>
        </pc:spChg>
        <pc:spChg chg="add del">
          <ac:chgData name="Maria Sofra" userId="7e88c32ed149481d" providerId="Windows Live" clId="Web-{8F964C92-BFA9-4D32-B0E1-3018A51A74C6}" dt="2023-09-26T08:19:45.515" v="172"/>
          <ac:spMkLst>
            <pc:docMk/>
            <pc:sldMk cId="2325122232" sldId="256"/>
            <ac:spMk id="65" creationId="{AF2F604E-43BE-4DC3-B983-E071523364F8}"/>
          </ac:spMkLst>
        </pc:spChg>
        <pc:spChg chg="add del">
          <ac:chgData name="Maria Sofra" userId="7e88c32ed149481d" providerId="Windows Live" clId="Web-{8F964C92-BFA9-4D32-B0E1-3018A51A74C6}" dt="2023-09-26T08:19:45.515" v="172"/>
          <ac:spMkLst>
            <pc:docMk/>
            <pc:sldMk cId="2325122232" sldId="256"/>
            <ac:spMk id="66" creationId="{08C9B587-E65E-4B52-B37C-ABEBB6E87928}"/>
          </ac:spMkLst>
        </pc:spChg>
        <pc:spChg chg="add">
          <ac:chgData name="Maria Sofra" userId="7e88c32ed149481d" providerId="Windows Live" clId="Web-{8F964C92-BFA9-4D32-B0E1-3018A51A74C6}" dt="2023-09-26T08:19:45.515" v="172"/>
          <ac:spMkLst>
            <pc:docMk/>
            <pc:sldMk cId="2325122232" sldId="256"/>
            <ac:spMk id="71" creationId="{E91DC736-0EF8-4F87-9146-EBF1D2EE4D3D}"/>
          </ac:spMkLst>
        </pc:spChg>
        <pc:spChg chg="add">
          <ac:chgData name="Maria Sofra" userId="7e88c32ed149481d" providerId="Windows Live" clId="Web-{8F964C92-BFA9-4D32-B0E1-3018A51A74C6}" dt="2023-09-26T08:19:45.515" v="172"/>
          <ac:spMkLst>
            <pc:docMk/>
            <pc:sldMk cId="2325122232" sldId="256"/>
            <ac:spMk id="73" creationId="{097CD68E-23E3-4007-8847-CD0944C4F7BE}"/>
          </ac:spMkLst>
        </pc:spChg>
        <pc:spChg chg="add">
          <ac:chgData name="Maria Sofra" userId="7e88c32ed149481d" providerId="Windows Live" clId="Web-{8F964C92-BFA9-4D32-B0E1-3018A51A74C6}" dt="2023-09-26T08:19:45.515" v="172"/>
          <ac:spMkLst>
            <pc:docMk/>
            <pc:sldMk cId="2325122232" sldId="256"/>
            <ac:spMk id="75" creationId="{AF2F604E-43BE-4DC3-B983-E071523364F8}"/>
          </ac:spMkLst>
        </pc:spChg>
        <pc:spChg chg="add">
          <ac:chgData name="Maria Sofra" userId="7e88c32ed149481d" providerId="Windows Live" clId="Web-{8F964C92-BFA9-4D32-B0E1-3018A51A74C6}" dt="2023-09-26T08:19:45.515" v="172"/>
          <ac:spMkLst>
            <pc:docMk/>
            <pc:sldMk cId="2325122232" sldId="256"/>
            <ac:spMk id="77" creationId="{08C9B587-E65E-4B52-B37C-ABEBB6E87928}"/>
          </ac:spMkLst>
        </pc:spChg>
        <pc:grpChg chg="add del">
          <ac:chgData name="Maria Sofra" userId="7e88c32ed149481d" providerId="Windows Live" clId="Web-{8F964C92-BFA9-4D32-B0E1-3018A51A74C6}" dt="2023-09-26T08:18:33.400" v="152"/>
          <ac:grpSpMkLst>
            <pc:docMk/>
            <pc:sldMk cId="2325122232" sldId="256"/>
            <ac:grpSpMk id="42" creationId="{14DFCDCB-1AD7-4829-4E79-436DCD38B0E4}"/>
          </ac:grpSpMkLst>
        </pc:grpChg>
        <pc:picChg chg="add mod ord">
          <ac:chgData name="Maria Sofra" userId="7e88c32ed149481d" providerId="Windows Live" clId="Web-{8F964C92-BFA9-4D32-B0E1-3018A51A74C6}" dt="2023-09-26T08:19:45.515" v="172"/>
          <ac:picMkLst>
            <pc:docMk/>
            <pc:sldMk cId="2325122232" sldId="256"/>
            <ac:picMk id="4" creationId="{8D9AE538-6E2E-750C-BB73-1FD77394985E}"/>
          </ac:picMkLst>
        </pc:picChg>
        <pc:cxnChg chg="add del">
          <ac:chgData name="Maria Sofra" userId="7e88c32ed149481d" providerId="Windows Live" clId="Web-{8F964C92-BFA9-4D32-B0E1-3018A51A74C6}" dt="2023-09-26T08:17:58.429" v="146"/>
          <ac:cxnSpMkLst>
            <pc:docMk/>
            <pc:sldMk cId="2325122232" sldId="256"/>
            <ac:cxnSpMk id="33" creationId="{249EDD1B-F94D-B4E6-ACAA-566B9A26FDE3}"/>
          </ac:cxnSpMkLst>
        </pc:cxnChg>
      </pc:sldChg>
      <pc:sldChg chg="addSp delSp modSp new mod setBg">
        <pc:chgData name="Maria Sofra" userId="7e88c32ed149481d" providerId="Windows Live" clId="Web-{8F964C92-BFA9-4D32-B0E1-3018A51A74C6}" dt="2023-09-26T08:24:32.084" v="201" actId="1076"/>
        <pc:sldMkLst>
          <pc:docMk/>
          <pc:sldMk cId="1601276279" sldId="257"/>
        </pc:sldMkLst>
        <pc:spChg chg="mod">
          <ac:chgData name="Maria Sofra" userId="7e88c32ed149481d" providerId="Windows Live" clId="Web-{8F964C92-BFA9-4D32-B0E1-3018A51A74C6}" dt="2023-09-26T08:24:32.084" v="201" actId="1076"/>
          <ac:spMkLst>
            <pc:docMk/>
            <pc:sldMk cId="1601276279" sldId="257"/>
            <ac:spMk id="2" creationId="{595989D1-0F84-9537-6092-3A3A8F9739F0}"/>
          </ac:spMkLst>
        </pc:spChg>
        <pc:spChg chg="mod ord">
          <ac:chgData name="Maria Sofra" userId="7e88c32ed149481d" providerId="Windows Live" clId="Web-{8F964C92-BFA9-4D32-B0E1-3018A51A74C6}" dt="2023-09-26T08:12:21.169" v="104" actId="1076"/>
          <ac:spMkLst>
            <pc:docMk/>
            <pc:sldMk cId="1601276279" sldId="257"/>
            <ac:spMk id="3" creationId="{EE003B94-A128-922F-A20B-760D77C878C1}"/>
          </ac:spMkLst>
        </pc:spChg>
        <pc:grpChg chg="add del">
          <ac:chgData name="Maria Sofra" userId="7e88c32ed149481d" providerId="Windows Live" clId="Web-{8F964C92-BFA9-4D32-B0E1-3018A51A74C6}" dt="2023-09-26T08:11:49.291" v="95"/>
          <ac:grpSpMkLst>
            <pc:docMk/>
            <pc:sldMk cId="1601276279" sldId="257"/>
            <ac:grpSpMk id="7" creationId="{31C49F18-8757-4E87-5C2E-9D6D7B82BA3B}"/>
          </ac:grpSpMkLst>
        </pc:grpChg>
        <pc:grpChg chg="add del">
          <ac:chgData name="Maria Sofra" userId="7e88c32ed149481d" providerId="Windows Live" clId="Web-{8F964C92-BFA9-4D32-B0E1-3018A51A74C6}" dt="2023-09-26T08:11:44.307" v="91"/>
          <ac:grpSpMkLst>
            <pc:docMk/>
            <pc:sldMk cId="1601276279" sldId="257"/>
            <ac:grpSpMk id="10" creationId="{6258F736-B256-8039-9DC6-F4E49A5C5AD5}"/>
          </ac:grpSpMkLst>
        </pc:grpChg>
        <pc:picChg chg="add del mod">
          <ac:chgData name="Maria Sofra" userId="7e88c32ed149481d" providerId="Windows Live" clId="Web-{8F964C92-BFA9-4D32-B0E1-3018A51A74C6}" dt="2023-09-26T08:10:52.881" v="84"/>
          <ac:picMkLst>
            <pc:docMk/>
            <pc:sldMk cId="1601276279" sldId="257"/>
            <ac:picMk id="4" creationId="{3B83AA4D-B66E-BF9A-86AC-5D3E872B4B05}"/>
          </ac:picMkLst>
        </pc:picChg>
        <pc:picChg chg="add mod">
          <ac:chgData name="Maria Sofra" userId="7e88c32ed149481d" providerId="Windows Live" clId="Web-{8F964C92-BFA9-4D32-B0E1-3018A51A74C6}" dt="2023-09-26T08:12:25.560" v="105" actId="14100"/>
          <ac:picMkLst>
            <pc:docMk/>
            <pc:sldMk cId="1601276279" sldId="257"/>
            <ac:picMk id="5" creationId="{A92F5006-FD02-681B-8E4B-CE8C571F9D84}"/>
          </ac:picMkLst>
        </pc:picChg>
      </pc:sldChg>
      <pc:sldChg chg="modSp new ord">
        <pc:chgData name="Maria Sofra" userId="7e88c32ed149481d" providerId="Windows Live" clId="Web-{8F964C92-BFA9-4D32-B0E1-3018A51A74C6}" dt="2023-09-26T08:24:27.286" v="200" actId="1076"/>
        <pc:sldMkLst>
          <pc:docMk/>
          <pc:sldMk cId="2988705634" sldId="258"/>
        </pc:sldMkLst>
        <pc:spChg chg="mod">
          <ac:chgData name="Maria Sofra" userId="7e88c32ed149481d" providerId="Windows Live" clId="Web-{8F964C92-BFA9-4D32-B0E1-3018A51A74C6}" dt="2023-09-26T08:24:27.286" v="200" actId="1076"/>
          <ac:spMkLst>
            <pc:docMk/>
            <pc:sldMk cId="2988705634" sldId="258"/>
            <ac:spMk id="2" creationId="{EFFFD628-EB75-6A1E-95EC-F402A7C469D2}"/>
          </ac:spMkLst>
        </pc:spChg>
      </pc:sldChg>
      <pc:sldChg chg="modSp new">
        <pc:chgData name="Maria Sofra" userId="7e88c32ed149481d" providerId="Windows Live" clId="Web-{8F964C92-BFA9-4D32-B0E1-3018A51A74C6}" dt="2023-09-26T08:29:02.213" v="204" actId="20577"/>
        <pc:sldMkLst>
          <pc:docMk/>
          <pc:sldMk cId="985050206" sldId="259"/>
        </pc:sldMkLst>
        <pc:spChg chg="mod">
          <ac:chgData name="Maria Sofra" userId="7e88c32ed149481d" providerId="Windows Live" clId="Web-{8F964C92-BFA9-4D32-B0E1-3018A51A74C6}" dt="2023-09-26T08:29:02.213" v="204" actId="20577"/>
          <ac:spMkLst>
            <pc:docMk/>
            <pc:sldMk cId="985050206" sldId="259"/>
            <ac:spMk id="3" creationId="{FD5B80FF-EBC9-FE75-3D37-42CE36CB4F63}"/>
          </ac:spMkLst>
        </pc:spChg>
      </pc:sldChg>
      <pc:sldChg chg="modSp new">
        <pc:chgData name="Maria Sofra" userId="7e88c32ed149481d" providerId="Windows Live" clId="Web-{8F964C92-BFA9-4D32-B0E1-3018A51A74C6}" dt="2023-09-26T10:28:09.342" v="207" actId="20577"/>
        <pc:sldMkLst>
          <pc:docMk/>
          <pc:sldMk cId="823256099" sldId="260"/>
        </pc:sldMkLst>
        <pc:spChg chg="mod">
          <ac:chgData name="Maria Sofra" userId="7e88c32ed149481d" providerId="Windows Live" clId="Web-{8F964C92-BFA9-4D32-B0E1-3018A51A74C6}" dt="2023-09-26T10:28:09.342" v="207" actId="20577"/>
          <ac:spMkLst>
            <pc:docMk/>
            <pc:sldMk cId="823256099" sldId="260"/>
            <ac:spMk id="3" creationId="{26C15946-BD00-2A85-5D3D-C9A13F231424}"/>
          </ac:spMkLst>
        </pc:spChg>
      </pc:sldChg>
    </pc:docChg>
  </pc:docChgLst>
  <pc:docChgLst>
    <pc:chgData name="Maria Sofra" userId="7e88c32ed149481d" providerId="Windows Live" clId="Web-{08CF3BAC-9430-4875-BC10-3F23B26C68BF}"/>
    <pc:docChg chg="modSld">
      <pc:chgData name="Maria Sofra" userId="7e88c32ed149481d" providerId="Windows Live" clId="Web-{08CF3BAC-9430-4875-BC10-3F23B26C68BF}" dt="2023-09-28T08:51:40.862" v="3" actId="20577"/>
      <pc:docMkLst>
        <pc:docMk/>
      </pc:docMkLst>
      <pc:sldChg chg="modSp">
        <pc:chgData name="Maria Sofra" userId="7e88c32ed149481d" providerId="Windows Live" clId="Web-{08CF3BAC-9430-4875-BC10-3F23B26C68BF}" dt="2023-09-28T08:51:40.862" v="3" actId="20577"/>
        <pc:sldMkLst>
          <pc:docMk/>
          <pc:sldMk cId="985050206" sldId="259"/>
        </pc:sldMkLst>
        <pc:spChg chg="mod">
          <ac:chgData name="Maria Sofra" userId="7e88c32ed149481d" providerId="Windows Live" clId="Web-{08CF3BAC-9430-4875-BC10-3F23B26C68BF}" dt="2023-09-28T08:51:40.862" v="3" actId="20577"/>
          <ac:spMkLst>
            <pc:docMk/>
            <pc:sldMk cId="985050206" sldId="259"/>
            <ac:spMk id="3" creationId="{FD5B80FF-EBC9-FE75-3D37-42CE36CB4F6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45D0C1-E134-41DD-843B-62E012262A7C}" type="doc">
      <dgm:prSet loTypeId="urn:microsoft.com/office/officeart/2005/8/layout/hierarchy1" loCatId="hierarchy" qsTypeId="urn:microsoft.com/office/officeart/2005/8/quickstyle/simple4" qsCatId="simple" csTypeId="urn:microsoft.com/office/officeart/2005/8/colors/colorful2" csCatId="colorful" phldr="1"/>
      <dgm:spPr/>
      <dgm:t>
        <a:bodyPr/>
        <a:lstStyle/>
        <a:p>
          <a:endParaRPr lang="en-US"/>
        </a:p>
      </dgm:t>
    </dgm:pt>
    <dgm:pt modelId="{A60FDCA8-D8A8-4F01-98F3-8AD12C24EF52}">
      <dgm:prSet/>
      <dgm:spPr/>
      <dgm:t>
        <a:bodyPr/>
        <a:lstStyle/>
        <a:p>
          <a:pPr rtl="0"/>
          <a:r>
            <a:rPr lang="af-ZA" dirty="0">
              <a:latin typeface="Calibri Light" panose="020F0302020204030204"/>
            </a:rPr>
            <a:t>No </a:t>
          </a:r>
          <a:r>
            <a:rPr lang="af-ZA" dirty="0" err="1">
              <a:latin typeface="Calibri Light" panose="020F0302020204030204"/>
            </a:rPr>
            <a:t>statistically</a:t>
          </a:r>
          <a:r>
            <a:rPr lang="af-ZA" dirty="0">
              <a:latin typeface="Calibri Light" panose="020F0302020204030204"/>
            </a:rPr>
            <a:t> </a:t>
          </a:r>
          <a:r>
            <a:rPr lang="af-ZA" dirty="0" err="1">
              <a:latin typeface="Calibri Light" panose="020F0302020204030204"/>
            </a:rPr>
            <a:t>difference</a:t>
          </a:r>
          <a:r>
            <a:rPr lang="af-ZA" dirty="0">
              <a:latin typeface="Calibri Light" panose="020F0302020204030204"/>
            </a:rPr>
            <a:t> </a:t>
          </a:r>
          <a:r>
            <a:rPr lang="af-ZA" dirty="0" err="1">
              <a:latin typeface="Calibri Light" panose="020F0302020204030204"/>
            </a:rPr>
            <a:t>between</a:t>
          </a:r>
          <a:r>
            <a:rPr lang="af-ZA" dirty="0">
              <a:latin typeface="Calibri Light" panose="020F0302020204030204"/>
            </a:rPr>
            <a:t> </a:t>
          </a:r>
          <a:r>
            <a:rPr lang="af-ZA" dirty="0" err="1">
              <a:latin typeface="Calibri Light" panose="020F0302020204030204"/>
            </a:rPr>
            <a:t>those</a:t>
          </a:r>
          <a:r>
            <a:rPr lang="af-ZA" dirty="0">
              <a:latin typeface="Calibri Light" panose="020F0302020204030204"/>
            </a:rPr>
            <a:t> </a:t>
          </a:r>
          <a:r>
            <a:rPr lang="af-ZA" dirty="0" err="1">
              <a:latin typeface="Calibri Light" panose="020F0302020204030204"/>
            </a:rPr>
            <a:t>who</a:t>
          </a:r>
          <a:r>
            <a:rPr lang="af-ZA" dirty="0">
              <a:latin typeface="Calibri Light" panose="020F0302020204030204"/>
            </a:rPr>
            <a:t> </a:t>
          </a:r>
          <a:r>
            <a:rPr lang="af-ZA" dirty="0" err="1">
              <a:latin typeface="Calibri Light" panose="020F0302020204030204"/>
            </a:rPr>
            <a:t>got</a:t>
          </a:r>
          <a:r>
            <a:rPr lang="af-ZA" dirty="0">
              <a:latin typeface="Calibri Light" panose="020F0302020204030204"/>
            </a:rPr>
            <a:t> </a:t>
          </a:r>
          <a:r>
            <a:rPr lang="af-ZA" dirty="0" err="1">
              <a:latin typeface="Calibri Light" panose="020F0302020204030204"/>
            </a:rPr>
            <a:t>infected</a:t>
          </a:r>
          <a:r>
            <a:rPr lang="af-ZA" dirty="0">
              <a:latin typeface="Calibri Light" panose="020F0302020204030204"/>
            </a:rPr>
            <a:t> </a:t>
          </a:r>
          <a:r>
            <a:rPr lang="af-ZA" dirty="0" err="1">
              <a:latin typeface="Calibri Light" panose="020F0302020204030204"/>
            </a:rPr>
            <a:t>and</a:t>
          </a:r>
          <a:r>
            <a:rPr lang="af-ZA" dirty="0">
              <a:latin typeface="Calibri Light" panose="020F0302020204030204"/>
            </a:rPr>
            <a:t> </a:t>
          </a:r>
          <a:r>
            <a:rPr lang="af-ZA" dirty="0" err="1">
              <a:latin typeface="Calibri Light" panose="020F0302020204030204"/>
            </a:rPr>
            <a:t>those</a:t>
          </a:r>
          <a:r>
            <a:rPr lang="af-ZA" dirty="0">
              <a:latin typeface="Calibri Light" panose="020F0302020204030204"/>
            </a:rPr>
            <a:t> </a:t>
          </a:r>
          <a:r>
            <a:rPr lang="af-ZA" dirty="0" err="1">
              <a:latin typeface="Calibri Light" panose="020F0302020204030204"/>
            </a:rPr>
            <a:t>who</a:t>
          </a:r>
          <a:r>
            <a:rPr lang="af-ZA" dirty="0">
              <a:latin typeface="Calibri Light" panose="020F0302020204030204"/>
            </a:rPr>
            <a:t> </a:t>
          </a:r>
          <a:r>
            <a:rPr lang="af-ZA" dirty="0" err="1">
              <a:latin typeface="Calibri Light" panose="020F0302020204030204"/>
            </a:rPr>
            <a:t>didn't</a:t>
          </a:r>
          <a:r>
            <a:rPr lang="af-ZA" dirty="0">
              <a:latin typeface="Calibri Light" panose="020F0302020204030204"/>
            </a:rPr>
            <a:t> (p=0.73)</a:t>
          </a:r>
          <a:endParaRPr lang="en-US" dirty="0">
            <a:latin typeface="Calibri Light" panose="020F0302020204030204"/>
          </a:endParaRPr>
        </a:p>
      </dgm:t>
    </dgm:pt>
    <dgm:pt modelId="{E5CED174-BF92-4F92-802B-4695FB9146CD}" type="parTrans" cxnId="{EA029BFB-ED14-4BDA-9C04-AFC9E038951E}">
      <dgm:prSet/>
      <dgm:spPr/>
      <dgm:t>
        <a:bodyPr/>
        <a:lstStyle/>
        <a:p>
          <a:endParaRPr lang="en-US"/>
        </a:p>
      </dgm:t>
    </dgm:pt>
    <dgm:pt modelId="{B6E912E2-DB39-49CC-B616-24B0EACE6D44}" type="sibTrans" cxnId="{EA029BFB-ED14-4BDA-9C04-AFC9E038951E}">
      <dgm:prSet/>
      <dgm:spPr/>
      <dgm:t>
        <a:bodyPr/>
        <a:lstStyle/>
        <a:p>
          <a:endParaRPr lang="en-US"/>
        </a:p>
      </dgm:t>
    </dgm:pt>
    <dgm:pt modelId="{622DD66F-BC23-411E-976D-11512711FEED}">
      <dgm:prSet phldr="0"/>
      <dgm:spPr/>
      <dgm:t>
        <a:bodyPr/>
        <a:lstStyle/>
        <a:p>
          <a:pPr rtl="0"/>
          <a:r>
            <a:rPr lang="af-ZA" dirty="0">
              <a:latin typeface="Calibri Light" panose="020F0302020204030204"/>
            </a:rPr>
            <a:t>No</a:t>
          </a:r>
          <a:r>
            <a:rPr lang="af-ZA" dirty="0"/>
            <a:t> </a:t>
          </a:r>
          <a:r>
            <a:rPr lang="af-ZA" dirty="0" err="1"/>
            <a:t>correlation</a:t>
          </a:r>
          <a:r>
            <a:rPr lang="af-ZA" dirty="0"/>
            <a:t> of </a:t>
          </a:r>
          <a:r>
            <a:rPr lang="af-ZA" dirty="0" err="1"/>
            <a:t>antibody</a:t>
          </a:r>
          <a:r>
            <a:rPr lang="af-ZA" dirty="0"/>
            <a:t> </a:t>
          </a:r>
          <a:r>
            <a:rPr lang="af-ZA" dirty="0" err="1"/>
            <a:t>levels</a:t>
          </a:r>
          <a:r>
            <a:rPr lang="af-ZA" dirty="0"/>
            <a:t> </a:t>
          </a:r>
          <a:r>
            <a:rPr lang="af-ZA" dirty="0" err="1"/>
            <a:t>with</a:t>
          </a:r>
          <a:r>
            <a:rPr lang="af-ZA" dirty="0"/>
            <a:t> </a:t>
          </a:r>
          <a:r>
            <a:rPr lang="af-ZA" dirty="0" err="1"/>
            <a:t>age</a:t>
          </a:r>
          <a:r>
            <a:rPr lang="af-ZA" dirty="0"/>
            <a:t> was </a:t>
          </a:r>
          <a:r>
            <a:rPr lang="af-ZA" dirty="0" err="1"/>
            <a:t>found</a:t>
          </a:r>
          <a:endParaRPr lang="af-ZA" dirty="0"/>
        </a:p>
      </dgm:t>
    </dgm:pt>
    <dgm:pt modelId="{05A6CDAE-2F9D-4BD8-9243-55DC25853877}" type="parTrans" cxnId="{B04D9D15-DC46-437D-B208-07B489E83666}">
      <dgm:prSet/>
      <dgm:spPr/>
    </dgm:pt>
    <dgm:pt modelId="{81578B7C-596D-42EE-B084-6F89C1FFD6D3}" type="sibTrans" cxnId="{B04D9D15-DC46-437D-B208-07B489E83666}">
      <dgm:prSet/>
      <dgm:spPr/>
      <dgm:t>
        <a:bodyPr/>
        <a:lstStyle/>
        <a:p>
          <a:endParaRPr lang="en-US"/>
        </a:p>
      </dgm:t>
    </dgm:pt>
    <dgm:pt modelId="{534E51B0-BDA1-4556-A97B-9B4D85B602E1}" type="pres">
      <dgm:prSet presAssocID="{4B45D0C1-E134-41DD-843B-62E012262A7C}" presName="hierChild1" presStyleCnt="0">
        <dgm:presLayoutVars>
          <dgm:chPref val="1"/>
          <dgm:dir/>
          <dgm:animOne val="branch"/>
          <dgm:animLvl val="lvl"/>
          <dgm:resizeHandles/>
        </dgm:presLayoutVars>
      </dgm:prSet>
      <dgm:spPr/>
    </dgm:pt>
    <dgm:pt modelId="{CF277574-F792-4AF4-A05E-50F5FDE0E649}" type="pres">
      <dgm:prSet presAssocID="{A60FDCA8-D8A8-4F01-98F3-8AD12C24EF52}" presName="hierRoot1" presStyleCnt="0"/>
      <dgm:spPr/>
    </dgm:pt>
    <dgm:pt modelId="{11202979-5D87-454D-8E1E-985C18F6A8AA}" type="pres">
      <dgm:prSet presAssocID="{A60FDCA8-D8A8-4F01-98F3-8AD12C24EF52}" presName="composite" presStyleCnt="0"/>
      <dgm:spPr/>
    </dgm:pt>
    <dgm:pt modelId="{B5F3216D-B7DA-4874-A071-D9C7996110A4}" type="pres">
      <dgm:prSet presAssocID="{A60FDCA8-D8A8-4F01-98F3-8AD12C24EF52}" presName="background" presStyleLbl="node0" presStyleIdx="0" presStyleCnt="2"/>
      <dgm:spPr/>
    </dgm:pt>
    <dgm:pt modelId="{000A42BE-5841-40FB-AAE1-B75D4F50497A}" type="pres">
      <dgm:prSet presAssocID="{A60FDCA8-D8A8-4F01-98F3-8AD12C24EF52}" presName="text" presStyleLbl="fgAcc0" presStyleIdx="0" presStyleCnt="2">
        <dgm:presLayoutVars>
          <dgm:chPref val="3"/>
        </dgm:presLayoutVars>
      </dgm:prSet>
      <dgm:spPr/>
    </dgm:pt>
    <dgm:pt modelId="{9A4E6080-2B2D-4898-80F4-A7B2197A93EB}" type="pres">
      <dgm:prSet presAssocID="{A60FDCA8-D8A8-4F01-98F3-8AD12C24EF52}" presName="hierChild2" presStyleCnt="0"/>
      <dgm:spPr/>
    </dgm:pt>
    <dgm:pt modelId="{9E83824B-09C4-4BB2-96A3-9BE256235FB2}" type="pres">
      <dgm:prSet presAssocID="{622DD66F-BC23-411E-976D-11512711FEED}" presName="hierRoot1" presStyleCnt="0"/>
      <dgm:spPr/>
    </dgm:pt>
    <dgm:pt modelId="{66CAF053-BC33-4B6E-85AF-D8778F9DEF1D}" type="pres">
      <dgm:prSet presAssocID="{622DD66F-BC23-411E-976D-11512711FEED}" presName="composite" presStyleCnt="0"/>
      <dgm:spPr/>
    </dgm:pt>
    <dgm:pt modelId="{4498E94D-EBA0-47F1-8E07-0FC6821297AC}" type="pres">
      <dgm:prSet presAssocID="{622DD66F-BC23-411E-976D-11512711FEED}" presName="background" presStyleLbl="node0" presStyleIdx="1" presStyleCnt="2"/>
      <dgm:spPr/>
    </dgm:pt>
    <dgm:pt modelId="{D6F232D5-26D0-4096-9AB1-3C2A333D88D4}" type="pres">
      <dgm:prSet presAssocID="{622DD66F-BC23-411E-976D-11512711FEED}" presName="text" presStyleLbl="fgAcc0" presStyleIdx="1" presStyleCnt="2">
        <dgm:presLayoutVars>
          <dgm:chPref val="3"/>
        </dgm:presLayoutVars>
      </dgm:prSet>
      <dgm:spPr/>
    </dgm:pt>
    <dgm:pt modelId="{B878AB6A-B1E1-4402-837C-D497A5CCFD34}" type="pres">
      <dgm:prSet presAssocID="{622DD66F-BC23-411E-976D-11512711FEED}" presName="hierChild2" presStyleCnt="0"/>
      <dgm:spPr/>
    </dgm:pt>
  </dgm:ptLst>
  <dgm:cxnLst>
    <dgm:cxn modelId="{B04D9D15-DC46-437D-B208-07B489E83666}" srcId="{4B45D0C1-E134-41DD-843B-62E012262A7C}" destId="{622DD66F-BC23-411E-976D-11512711FEED}" srcOrd="1" destOrd="0" parTransId="{05A6CDAE-2F9D-4BD8-9243-55DC25853877}" sibTransId="{81578B7C-596D-42EE-B084-6F89C1FFD6D3}"/>
    <dgm:cxn modelId="{467A5144-5F30-4FB7-8363-1F70D678F237}" type="presOf" srcId="{4B45D0C1-E134-41DD-843B-62E012262A7C}" destId="{534E51B0-BDA1-4556-A97B-9B4D85B602E1}" srcOrd="0" destOrd="0" presId="urn:microsoft.com/office/officeart/2005/8/layout/hierarchy1"/>
    <dgm:cxn modelId="{F6CB314B-3C55-4AEF-87E1-EBC866C82EE3}" type="presOf" srcId="{622DD66F-BC23-411E-976D-11512711FEED}" destId="{D6F232D5-26D0-4096-9AB1-3C2A333D88D4}" srcOrd="0" destOrd="0" presId="urn:microsoft.com/office/officeart/2005/8/layout/hierarchy1"/>
    <dgm:cxn modelId="{2374E786-F6D4-4E7A-B938-5F3C09B46063}" type="presOf" srcId="{A60FDCA8-D8A8-4F01-98F3-8AD12C24EF52}" destId="{000A42BE-5841-40FB-AAE1-B75D4F50497A}" srcOrd="0" destOrd="0" presId="urn:microsoft.com/office/officeart/2005/8/layout/hierarchy1"/>
    <dgm:cxn modelId="{EA029BFB-ED14-4BDA-9C04-AFC9E038951E}" srcId="{4B45D0C1-E134-41DD-843B-62E012262A7C}" destId="{A60FDCA8-D8A8-4F01-98F3-8AD12C24EF52}" srcOrd="0" destOrd="0" parTransId="{E5CED174-BF92-4F92-802B-4695FB9146CD}" sibTransId="{B6E912E2-DB39-49CC-B616-24B0EACE6D44}"/>
    <dgm:cxn modelId="{EC3501D6-A9CB-422A-855C-D2F2EB18EAD1}" type="presParOf" srcId="{534E51B0-BDA1-4556-A97B-9B4D85B602E1}" destId="{CF277574-F792-4AF4-A05E-50F5FDE0E649}" srcOrd="0" destOrd="0" presId="urn:microsoft.com/office/officeart/2005/8/layout/hierarchy1"/>
    <dgm:cxn modelId="{94DAF56A-C789-4D94-BC65-4D84AA7FB83F}" type="presParOf" srcId="{CF277574-F792-4AF4-A05E-50F5FDE0E649}" destId="{11202979-5D87-454D-8E1E-985C18F6A8AA}" srcOrd="0" destOrd="0" presId="urn:microsoft.com/office/officeart/2005/8/layout/hierarchy1"/>
    <dgm:cxn modelId="{E8CA0A05-8B1E-4B62-B6CD-34467630C479}" type="presParOf" srcId="{11202979-5D87-454D-8E1E-985C18F6A8AA}" destId="{B5F3216D-B7DA-4874-A071-D9C7996110A4}" srcOrd="0" destOrd="0" presId="urn:microsoft.com/office/officeart/2005/8/layout/hierarchy1"/>
    <dgm:cxn modelId="{BA987BB7-3A28-481C-A269-A66902952548}" type="presParOf" srcId="{11202979-5D87-454D-8E1E-985C18F6A8AA}" destId="{000A42BE-5841-40FB-AAE1-B75D4F50497A}" srcOrd="1" destOrd="0" presId="urn:microsoft.com/office/officeart/2005/8/layout/hierarchy1"/>
    <dgm:cxn modelId="{E07DE230-AF6D-4C9A-84A8-CA0218E2C694}" type="presParOf" srcId="{CF277574-F792-4AF4-A05E-50F5FDE0E649}" destId="{9A4E6080-2B2D-4898-80F4-A7B2197A93EB}" srcOrd="1" destOrd="0" presId="urn:microsoft.com/office/officeart/2005/8/layout/hierarchy1"/>
    <dgm:cxn modelId="{FCA504F3-3F4D-4861-B9F0-25CC8EBF1BA1}" type="presParOf" srcId="{534E51B0-BDA1-4556-A97B-9B4D85B602E1}" destId="{9E83824B-09C4-4BB2-96A3-9BE256235FB2}" srcOrd="1" destOrd="0" presId="urn:microsoft.com/office/officeart/2005/8/layout/hierarchy1"/>
    <dgm:cxn modelId="{00EA0443-04A9-4BC0-87ED-1956BC170451}" type="presParOf" srcId="{9E83824B-09C4-4BB2-96A3-9BE256235FB2}" destId="{66CAF053-BC33-4B6E-85AF-D8778F9DEF1D}" srcOrd="0" destOrd="0" presId="urn:microsoft.com/office/officeart/2005/8/layout/hierarchy1"/>
    <dgm:cxn modelId="{032165CC-79C9-4AFF-A4DD-3BF503CE5905}" type="presParOf" srcId="{66CAF053-BC33-4B6E-85AF-D8778F9DEF1D}" destId="{4498E94D-EBA0-47F1-8E07-0FC6821297AC}" srcOrd="0" destOrd="0" presId="urn:microsoft.com/office/officeart/2005/8/layout/hierarchy1"/>
    <dgm:cxn modelId="{BC884D88-EEDA-4BA1-8392-D932E4113754}" type="presParOf" srcId="{66CAF053-BC33-4B6E-85AF-D8778F9DEF1D}" destId="{D6F232D5-26D0-4096-9AB1-3C2A333D88D4}" srcOrd="1" destOrd="0" presId="urn:microsoft.com/office/officeart/2005/8/layout/hierarchy1"/>
    <dgm:cxn modelId="{8C0C9B71-C245-47FB-A0BF-064A60460FEF}" type="presParOf" srcId="{9E83824B-09C4-4BB2-96A3-9BE256235FB2}" destId="{B878AB6A-B1E1-4402-837C-D497A5CCFD34}"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BBAB3D-2800-453F-B0F1-7016F11B610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6413E90-B5B3-412D-BDBD-56B951FD6FED}">
      <dgm:prSet/>
      <dgm:spPr/>
      <dgm:t>
        <a:bodyPr/>
        <a:lstStyle/>
        <a:p>
          <a:r>
            <a:rPr lang="af-ZA" b="0" dirty="0">
              <a:solidFill>
                <a:schemeClr val="tx1"/>
              </a:solidFill>
            </a:rPr>
            <a:t>Covid-19 </a:t>
          </a:r>
          <a:r>
            <a:rPr lang="af-ZA" b="0" dirty="0" err="1">
              <a:solidFill>
                <a:schemeClr val="tx1"/>
              </a:solidFill>
            </a:rPr>
            <a:t>infection</a:t>
          </a:r>
          <a:r>
            <a:rPr lang="af-ZA" b="0" dirty="0">
              <a:solidFill>
                <a:schemeClr val="tx1"/>
              </a:solidFill>
            </a:rPr>
            <a:t> in </a:t>
          </a:r>
          <a:r>
            <a:rPr lang="af-ZA" b="0" dirty="0" err="1">
              <a:solidFill>
                <a:schemeClr val="tx1"/>
              </a:solidFill>
            </a:rPr>
            <a:t>vaccinated</a:t>
          </a:r>
          <a:r>
            <a:rPr lang="af-ZA" b="0" dirty="0">
              <a:solidFill>
                <a:schemeClr val="tx1"/>
              </a:solidFill>
            </a:rPr>
            <a:t> </a:t>
          </a:r>
          <a:r>
            <a:rPr lang="af-ZA" b="0" dirty="0" err="1">
              <a:solidFill>
                <a:schemeClr val="tx1"/>
              </a:solidFill>
            </a:rPr>
            <a:t>patients</a:t>
          </a:r>
          <a:r>
            <a:rPr lang="af-ZA" b="0" dirty="0">
              <a:solidFill>
                <a:schemeClr val="tx1"/>
              </a:solidFill>
            </a:rPr>
            <a:t> </a:t>
          </a:r>
          <a:r>
            <a:rPr lang="af-ZA" b="0" dirty="0" err="1">
              <a:solidFill>
                <a:schemeClr val="tx1"/>
              </a:solidFill>
            </a:rPr>
            <a:t>under</a:t>
          </a:r>
          <a:r>
            <a:rPr lang="af-ZA" b="0" dirty="0">
              <a:solidFill>
                <a:schemeClr val="tx1"/>
              </a:solidFill>
            </a:rPr>
            <a:t> HD </a:t>
          </a:r>
          <a:r>
            <a:rPr lang="af-ZA" b="0" dirty="0" err="1">
              <a:solidFill>
                <a:schemeClr val="tx1"/>
              </a:solidFill>
            </a:rPr>
            <a:t>appears</a:t>
          </a:r>
          <a:r>
            <a:rPr lang="af-ZA" b="0" dirty="0">
              <a:solidFill>
                <a:schemeClr val="tx1"/>
              </a:solidFill>
            </a:rPr>
            <a:t> </a:t>
          </a:r>
          <a:r>
            <a:rPr lang="af-ZA" b="0" dirty="0" err="1">
              <a:solidFill>
                <a:schemeClr val="tx1"/>
              </a:solidFill>
            </a:rPr>
            <a:t>to</a:t>
          </a:r>
          <a:r>
            <a:rPr lang="af-ZA" b="0" dirty="0">
              <a:solidFill>
                <a:schemeClr val="tx1"/>
              </a:solidFill>
            </a:rPr>
            <a:t> </a:t>
          </a:r>
          <a:r>
            <a:rPr lang="af-ZA" b="0" dirty="0" err="1">
              <a:solidFill>
                <a:schemeClr val="tx1"/>
              </a:solidFill>
            </a:rPr>
            <a:t>have</a:t>
          </a:r>
          <a:r>
            <a:rPr lang="af-ZA" b="0" dirty="0">
              <a:solidFill>
                <a:schemeClr val="tx1"/>
              </a:solidFill>
            </a:rPr>
            <a:t> </a:t>
          </a:r>
          <a:r>
            <a:rPr lang="af-ZA" b="0" dirty="0" err="1">
              <a:solidFill>
                <a:schemeClr val="tx1"/>
              </a:solidFill>
            </a:rPr>
            <a:t>no</a:t>
          </a:r>
          <a:r>
            <a:rPr lang="af-ZA" b="0" dirty="0">
              <a:solidFill>
                <a:schemeClr val="tx1"/>
              </a:solidFill>
            </a:rPr>
            <a:t> </a:t>
          </a:r>
          <a:r>
            <a:rPr lang="af-ZA" b="0" dirty="0" err="1">
              <a:solidFill>
                <a:schemeClr val="tx1"/>
              </a:solidFill>
            </a:rPr>
            <a:t>effect</a:t>
          </a:r>
          <a:r>
            <a:rPr lang="af-ZA" b="0" dirty="0">
              <a:solidFill>
                <a:schemeClr val="tx1"/>
              </a:solidFill>
            </a:rPr>
            <a:t> </a:t>
          </a:r>
          <a:r>
            <a:rPr lang="af-ZA" b="0" dirty="0" err="1">
              <a:solidFill>
                <a:schemeClr val="tx1"/>
              </a:solidFill>
            </a:rPr>
            <a:t>on</a:t>
          </a:r>
          <a:r>
            <a:rPr lang="af-ZA" b="0" dirty="0">
              <a:solidFill>
                <a:schemeClr val="tx1"/>
              </a:solidFill>
            </a:rPr>
            <a:t> </a:t>
          </a:r>
          <a:r>
            <a:rPr lang="af-ZA" b="0" dirty="0" err="1">
              <a:solidFill>
                <a:schemeClr val="tx1"/>
              </a:solidFill>
            </a:rPr>
            <a:t>antibody</a:t>
          </a:r>
          <a:r>
            <a:rPr lang="af-ZA" b="0" dirty="0">
              <a:solidFill>
                <a:schemeClr val="tx1"/>
              </a:solidFill>
            </a:rPr>
            <a:t> </a:t>
          </a:r>
          <a:r>
            <a:rPr lang="af-ZA" b="0" dirty="0" err="1">
              <a:solidFill>
                <a:schemeClr val="tx1"/>
              </a:solidFill>
            </a:rPr>
            <a:t>levels</a:t>
          </a:r>
          <a:r>
            <a:rPr lang="af-ZA" b="0" dirty="0">
              <a:solidFill>
                <a:schemeClr val="tx1"/>
              </a:solidFill>
            </a:rPr>
            <a:t>. </a:t>
          </a:r>
          <a:endParaRPr lang="en-US" b="0" dirty="0">
            <a:solidFill>
              <a:schemeClr val="tx1"/>
            </a:solidFill>
          </a:endParaRPr>
        </a:p>
      </dgm:t>
    </dgm:pt>
    <dgm:pt modelId="{088FD30A-4EF3-44FD-82D1-5AB75484169F}" type="parTrans" cxnId="{D3D5D548-7058-44AD-9A2D-7913A9B7E7D9}">
      <dgm:prSet/>
      <dgm:spPr/>
      <dgm:t>
        <a:bodyPr/>
        <a:lstStyle/>
        <a:p>
          <a:endParaRPr lang="en-US"/>
        </a:p>
      </dgm:t>
    </dgm:pt>
    <dgm:pt modelId="{6C915FE4-8819-479A-A86F-8FD2FED08C3F}" type="sibTrans" cxnId="{D3D5D548-7058-44AD-9A2D-7913A9B7E7D9}">
      <dgm:prSet/>
      <dgm:spPr/>
      <dgm:t>
        <a:bodyPr/>
        <a:lstStyle/>
        <a:p>
          <a:endParaRPr lang="en-US"/>
        </a:p>
      </dgm:t>
    </dgm:pt>
    <dgm:pt modelId="{94B0DD23-F952-485C-AF3D-1C297539DFE7}">
      <dgm:prSet/>
      <dgm:spPr/>
      <dgm:t>
        <a:bodyPr/>
        <a:lstStyle/>
        <a:p>
          <a:r>
            <a:rPr lang="af-ZA" b="0" dirty="0">
              <a:solidFill>
                <a:schemeClr val="tx1"/>
              </a:solidFill>
            </a:rPr>
            <a:t>No </a:t>
          </a:r>
          <a:r>
            <a:rPr lang="af-ZA" b="0" dirty="0" err="1">
              <a:solidFill>
                <a:schemeClr val="tx1"/>
              </a:solidFill>
            </a:rPr>
            <a:t>increase</a:t>
          </a:r>
          <a:r>
            <a:rPr lang="af-ZA" b="0" dirty="0">
              <a:solidFill>
                <a:schemeClr val="tx1"/>
              </a:solidFill>
            </a:rPr>
            <a:t> in </a:t>
          </a:r>
          <a:r>
            <a:rPr lang="af-ZA" b="0" dirty="0" err="1">
              <a:solidFill>
                <a:schemeClr val="tx1"/>
              </a:solidFill>
            </a:rPr>
            <a:t>antibody</a:t>
          </a:r>
          <a:r>
            <a:rPr lang="af-ZA" b="0" dirty="0">
              <a:solidFill>
                <a:schemeClr val="tx1"/>
              </a:solidFill>
            </a:rPr>
            <a:t> </a:t>
          </a:r>
          <a:r>
            <a:rPr lang="af-ZA" b="0" dirty="0" err="1">
              <a:solidFill>
                <a:schemeClr val="tx1"/>
              </a:solidFill>
            </a:rPr>
            <a:t>levels</a:t>
          </a:r>
          <a:r>
            <a:rPr lang="af-ZA" b="0" dirty="0">
              <a:solidFill>
                <a:schemeClr val="tx1"/>
              </a:solidFill>
            </a:rPr>
            <a:t> was </a:t>
          </a:r>
          <a:r>
            <a:rPr lang="af-ZA" b="0" dirty="0" err="1">
              <a:solidFill>
                <a:schemeClr val="tx1"/>
              </a:solidFill>
            </a:rPr>
            <a:t>observed</a:t>
          </a:r>
          <a:r>
            <a:rPr lang="af-ZA" b="0" dirty="0">
              <a:solidFill>
                <a:schemeClr val="tx1"/>
              </a:solidFill>
            </a:rPr>
            <a:t> </a:t>
          </a:r>
          <a:r>
            <a:rPr lang="af-ZA" b="0" dirty="0" err="1">
              <a:solidFill>
                <a:schemeClr val="tx1"/>
              </a:solidFill>
            </a:rPr>
            <a:t>after</a:t>
          </a:r>
          <a:r>
            <a:rPr lang="af-ZA" b="0" dirty="0">
              <a:solidFill>
                <a:schemeClr val="tx1"/>
              </a:solidFill>
            </a:rPr>
            <a:t> </a:t>
          </a:r>
          <a:r>
            <a:rPr lang="af-ZA" b="0" dirty="0" err="1">
              <a:solidFill>
                <a:schemeClr val="tx1"/>
              </a:solidFill>
            </a:rPr>
            <a:t>the</a:t>
          </a:r>
          <a:r>
            <a:rPr lang="af-ZA" b="0" dirty="0">
              <a:solidFill>
                <a:schemeClr val="tx1"/>
              </a:solidFill>
            </a:rPr>
            <a:t> </a:t>
          </a:r>
          <a:r>
            <a:rPr lang="af-ZA" b="0" dirty="0" err="1">
              <a:solidFill>
                <a:schemeClr val="tx1"/>
              </a:solidFill>
            </a:rPr>
            <a:t>third</a:t>
          </a:r>
          <a:r>
            <a:rPr lang="af-ZA" b="0" dirty="0">
              <a:solidFill>
                <a:schemeClr val="tx1"/>
              </a:solidFill>
            </a:rPr>
            <a:t> dose.</a:t>
          </a:r>
          <a:endParaRPr lang="en-US" b="0" dirty="0">
            <a:solidFill>
              <a:schemeClr val="tx1"/>
            </a:solidFill>
          </a:endParaRPr>
        </a:p>
      </dgm:t>
    </dgm:pt>
    <dgm:pt modelId="{CEE6FEE3-2661-4C09-8DAE-8459A378AF1C}" type="parTrans" cxnId="{5AF92B2C-1D7E-428B-90FD-874EC2C39558}">
      <dgm:prSet/>
      <dgm:spPr/>
      <dgm:t>
        <a:bodyPr/>
        <a:lstStyle/>
        <a:p>
          <a:endParaRPr lang="en-US"/>
        </a:p>
      </dgm:t>
    </dgm:pt>
    <dgm:pt modelId="{97FF791A-B1F4-4AF8-B92F-A104D6886B7A}" type="sibTrans" cxnId="{5AF92B2C-1D7E-428B-90FD-874EC2C39558}">
      <dgm:prSet/>
      <dgm:spPr/>
      <dgm:t>
        <a:bodyPr/>
        <a:lstStyle/>
        <a:p>
          <a:endParaRPr lang="en-US"/>
        </a:p>
      </dgm:t>
    </dgm:pt>
    <dgm:pt modelId="{AAD94643-5DD2-4FF0-83D6-8985F28CBC6F}" type="pres">
      <dgm:prSet presAssocID="{0BBBAB3D-2800-453F-B0F1-7016F11B6104}" presName="linear" presStyleCnt="0">
        <dgm:presLayoutVars>
          <dgm:animLvl val="lvl"/>
          <dgm:resizeHandles val="exact"/>
        </dgm:presLayoutVars>
      </dgm:prSet>
      <dgm:spPr/>
    </dgm:pt>
    <dgm:pt modelId="{3BEE41DB-B1D7-4775-B9E1-B7C0D5119475}" type="pres">
      <dgm:prSet presAssocID="{C6413E90-B5B3-412D-BDBD-56B951FD6FED}" presName="parentText" presStyleLbl="node1" presStyleIdx="0" presStyleCnt="2">
        <dgm:presLayoutVars>
          <dgm:chMax val="0"/>
          <dgm:bulletEnabled val="1"/>
        </dgm:presLayoutVars>
      </dgm:prSet>
      <dgm:spPr>
        <a:solidFill>
          <a:schemeClr val="accent1">
            <a:lumMod val="20000"/>
            <a:lumOff val="80000"/>
          </a:schemeClr>
        </a:solidFill>
      </dgm:spPr>
    </dgm:pt>
    <dgm:pt modelId="{84A6B910-59F6-45FF-B18D-3BCE398E7B60}" type="pres">
      <dgm:prSet presAssocID="{6C915FE4-8819-479A-A86F-8FD2FED08C3F}" presName="spacer" presStyleCnt="0"/>
      <dgm:spPr/>
    </dgm:pt>
    <dgm:pt modelId="{2F726FD7-4376-40EB-BD31-82B5020F80C3}" type="pres">
      <dgm:prSet presAssocID="{94B0DD23-F952-485C-AF3D-1C297539DFE7}" presName="parentText" presStyleLbl="node1" presStyleIdx="1" presStyleCnt="2">
        <dgm:presLayoutVars>
          <dgm:chMax val="0"/>
          <dgm:bulletEnabled val="1"/>
        </dgm:presLayoutVars>
      </dgm:prSet>
      <dgm:spPr>
        <a:solidFill>
          <a:schemeClr val="accent1">
            <a:lumMod val="20000"/>
            <a:lumOff val="80000"/>
          </a:schemeClr>
        </a:solidFill>
      </dgm:spPr>
    </dgm:pt>
  </dgm:ptLst>
  <dgm:cxnLst>
    <dgm:cxn modelId="{5279C107-6872-46A4-AD05-892A075EEAD5}" type="presOf" srcId="{0BBBAB3D-2800-453F-B0F1-7016F11B6104}" destId="{AAD94643-5DD2-4FF0-83D6-8985F28CBC6F}" srcOrd="0" destOrd="0" presId="urn:microsoft.com/office/officeart/2005/8/layout/vList2"/>
    <dgm:cxn modelId="{5AF92B2C-1D7E-428B-90FD-874EC2C39558}" srcId="{0BBBAB3D-2800-453F-B0F1-7016F11B6104}" destId="{94B0DD23-F952-485C-AF3D-1C297539DFE7}" srcOrd="1" destOrd="0" parTransId="{CEE6FEE3-2661-4C09-8DAE-8459A378AF1C}" sibTransId="{97FF791A-B1F4-4AF8-B92F-A104D6886B7A}"/>
    <dgm:cxn modelId="{D3D5D548-7058-44AD-9A2D-7913A9B7E7D9}" srcId="{0BBBAB3D-2800-453F-B0F1-7016F11B6104}" destId="{C6413E90-B5B3-412D-BDBD-56B951FD6FED}" srcOrd="0" destOrd="0" parTransId="{088FD30A-4EF3-44FD-82D1-5AB75484169F}" sibTransId="{6C915FE4-8819-479A-A86F-8FD2FED08C3F}"/>
    <dgm:cxn modelId="{15DD0D50-CB0B-4B90-9813-E6258623D5B2}" type="presOf" srcId="{94B0DD23-F952-485C-AF3D-1C297539DFE7}" destId="{2F726FD7-4376-40EB-BD31-82B5020F80C3}" srcOrd="0" destOrd="0" presId="urn:microsoft.com/office/officeart/2005/8/layout/vList2"/>
    <dgm:cxn modelId="{60A294CC-983E-4D89-BD8D-2F1DA1EDC890}" type="presOf" srcId="{C6413E90-B5B3-412D-BDBD-56B951FD6FED}" destId="{3BEE41DB-B1D7-4775-B9E1-B7C0D5119475}" srcOrd="0" destOrd="0" presId="urn:microsoft.com/office/officeart/2005/8/layout/vList2"/>
    <dgm:cxn modelId="{96004C61-7764-43DF-9DDE-7476D3EDC2EE}" type="presParOf" srcId="{AAD94643-5DD2-4FF0-83D6-8985F28CBC6F}" destId="{3BEE41DB-B1D7-4775-B9E1-B7C0D5119475}" srcOrd="0" destOrd="0" presId="urn:microsoft.com/office/officeart/2005/8/layout/vList2"/>
    <dgm:cxn modelId="{52930AF9-1B6A-4E23-8381-07B3C596DD07}" type="presParOf" srcId="{AAD94643-5DD2-4FF0-83D6-8985F28CBC6F}" destId="{84A6B910-59F6-45FF-B18D-3BCE398E7B60}" srcOrd="1" destOrd="0" presId="urn:microsoft.com/office/officeart/2005/8/layout/vList2"/>
    <dgm:cxn modelId="{DC524E31-3B76-45A7-B2DB-6ACF26836587}" type="presParOf" srcId="{AAD94643-5DD2-4FF0-83D6-8985F28CBC6F}" destId="{2F726FD7-4376-40EB-BD31-82B5020F80C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3216D-B7DA-4874-A071-D9C7996110A4}">
      <dsp:nvSpPr>
        <dsp:cNvPr id="0" name=""/>
        <dsp:cNvSpPr/>
      </dsp:nvSpPr>
      <dsp:spPr>
        <a:xfrm>
          <a:off x="956" y="118735"/>
          <a:ext cx="3356087" cy="213111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00A42BE-5841-40FB-AAE1-B75D4F50497A}">
      <dsp:nvSpPr>
        <dsp:cNvPr id="0" name=""/>
        <dsp:cNvSpPr/>
      </dsp:nvSpPr>
      <dsp:spPr>
        <a:xfrm>
          <a:off x="373854" y="472989"/>
          <a:ext cx="3356087" cy="213111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af-ZA" sz="2500" kern="1200" dirty="0">
              <a:latin typeface="Calibri Light" panose="020F0302020204030204"/>
            </a:rPr>
            <a:t>No </a:t>
          </a:r>
          <a:r>
            <a:rPr lang="af-ZA" sz="2500" kern="1200" dirty="0" err="1">
              <a:latin typeface="Calibri Light" panose="020F0302020204030204"/>
            </a:rPr>
            <a:t>statistically</a:t>
          </a:r>
          <a:r>
            <a:rPr lang="af-ZA" sz="2500" kern="1200" dirty="0">
              <a:latin typeface="Calibri Light" panose="020F0302020204030204"/>
            </a:rPr>
            <a:t> </a:t>
          </a:r>
          <a:r>
            <a:rPr lang="af-ZA" sz="2500" kern="1200" dirty="0" err="1">
              <a:latin typeface="Calibri Light" panose="020F0302020204030204"/>
            </a:rPr>
            <a:t>difference</a:t>
          </a:r>
          <a:r>
            <a:rPr lang="af-ZA" sz="2500" kern="1200" dirty="0">
              <a:latin typeface="Calibri Light" panose="020F0302020204030204"/>
            </a:rPr>
            <a:t> </a:t>
          </a:r>
          <a:r>
            <a:rPr lang="af-ZA" sz="2500" kern="1200" dirty="0" err="1">
              <a:latin typeface="Calibri Light" panose="020F0302020204030204"/>
            </a:rPr>
            <a:t>between</a:t>
          </a:r>
          <a:r>
            <a:rPr lang="af-ZA" sz="2500" kern="1200" dirty="0">
              <a:latin typeface="Calibri Light" panose="020F0302020204030204"/>
            </a:rPr>
            <a:t> </a:t>
          </a:r>
          <a:r>
            <a:rPr lang="af-ZA" sz="2500" kern="1200" dirty="0" err="1">
              <a:latin typeface="Calibri Light" panose="020F0302020204030204"/>
            </a:rPr>
            <a:t>those</a:t>
          </a:r>
          <a:r>
            <a:rPr lang="af-ZA" sz="2500" kern="1200" dirty="0">
              <a:latin typeface="Calibri Light" panose="020F0302020204030204"/>
            </a:rPr>
            <a:t> </a:t>
          </a:r>
          <a:r>
            <a:rPr lang="af-ZA" sz="2500" kern="1200" dirty="0" err="1">
              <a:latin typeface="Calibri Light" panose="020F0302020204030204"/>
            </a:rPr>
            <a:t>who</a:t>
          </a:r>
          <a:r>
            <a:rPr lang="af-ZA" sz="2500" kern="1200" dirty="0">
              <a:latin typeface="Calibri Light" panose="020F0302020204030204"/>
            </a:rPr>
            <a:t> </a:t>
          </a:r>
          <a:r>
            <a:rPr lang="af-ZA" sz="2500" kern="1200" dirty="0" err="1">
              <a:latin typeface="Calibri Light" panose="020F0302020204030204"/>
            </a:rPr>
            <a:t>got</a:t>
          </a:r>
          <a:r>
            <a:rPr lang="af-ZA" sz="2500" kern="1200" dirty="0">
              <a:latin typeface="Calibri Light" panose="020F0302020204030204"/>
            </a:rPr>
            <a:t> </a:t>
          </a:r>
          <a:r>
            <a:rPr lang="af-ZA" sz="2500" kern="1200" dirty="0" err="1">
              <a:latin typeface="Calibri Light" panose="020F0302020204030204"/>
            </a:rPr>
            <a:t>infected</a:t>
          </a:r>
          <a:r>
            <a:rPr lang="af-ZA" sz="2500" kern="1200" dirty="0">
              <a:latin typeface="Calibri Light" panose="020F0302020204030204"/>
            </a:rPr>
            <a:t> </a:t>
          </a:r>
          <a:r>
            <a:rPr lang="af-ZA" sz="2500" kern="1200" dirty="0" err="1">
              <a:latin typeface="Calibri Light" panose="020F0302020204030204"/>
            </a:rPr>
            <a:t>and</a:t>
          </a:r>
          <a:r>
            <a:rPr lang="af-ZA" sz="2500" kern="1200" dirty="0">
              <a:latin typeface="Calibri Light" panose="020F0302020204030204"/>
            </a:rPr>
            <a:t> </a:t>
          </a:r>
          <a:r>
            <a:rPr lang="af-ZA" sz="2500" kern="1200" dirty="0" err="1">
              <a:latin typeface="Calibri Light" panose="020F0302020204030204"/>
            </a:rPr>
            <a:t>those</a:t>
          </a:r>
          <a:r>
            <a:rPr lang="af-ZA" sz="2500" kern="1200" dirty="0">
              <a:latin typeface="Calibri Light" panose="020F0302020204030204"/>
            </a:rPr>
            <a:t> </a:t>
          </a:r>
          <a:r>
            <a:rPr lang="af-ZA" sz="2500" kern="1200" dirty="0" err="1">
              <a:latin typeface="Calibri Light" panose="020F0302020204030204"/>
            </a:rPr>
            <a:t>who</a:t>
          </a:r>
          <a:r>
            <a:rPr lang="af-ZA" sz="2500" kern="1200" dirty="0">
              <a:latin typeface="Calibri Light" panose="020F0302020204030204"/>
            </a:rPr>
            <a:t> </a:t>
          </a:r>
          <a:r>
            <a:rPr lang="af-ZA" sz="2500" kern="1200" dirty="0" err="1">
              <a:latin typeface="Calibri Light" panose="020F0302020204030204"/>
            </a:rPr>
            <a:t>didn't</a:t>
          </a:r>
          <a:r>
            <a:rPr lang="af-ZA" sz="2500" kern="1200" dirty="0">
              <a:latin typeface="Calibri Light" panose="020F0302020204030204"/>
            </a:rPr>
            <a:t> (p=0.73)</a:t>
          </a:r>
          <a:endParaRPr lang="en-US" sz="2500" kern="1200" dirty="0">
            <a:latin typeface="Calibri Light" panose="020F0302020204030204"/>
          </a:endParaRPr>
        </a:p>
      </dsp:txBody>
      <dsp:txXfrm>
        <a:off x="436272" y="535407"/>
        <a:ext cx="3231251" cy="2006279"/>
      </dsp:txXfrm>
    </dsp:sp>
    <dsp:sp modelId="{4498E94D-EBA0-47F1-8E07-0FC6821297AC}">
      <dsp:nvSpPr>
        <dsp:cNvPr id="0" name=""/>
        <dsp:cNvSpPr/>
      </dsp:nvSpPr>
      <dsp:spPr>
        <a:xfrm>
          <a:off x="4102840" y="118735"/>
          <a:ext cx="3356087" cy="213111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6F232D5-26D0-4096-9AB1-3C2A333D88D4}">
      <dsp:nvSpPr>
        <dsp:cNvPr id="0" name=""/>
        <dsp:cNvSpPr/>
      </dsp:nvSpPr>
      <dsp:spPr>
        <a:xfrm>
          <a:off x="4475739" y="472989"/>
          <a:ext cx="3356087" cy="213111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af-ZA" sz="2500" kern="1200" dirty="0">
              <a:latin typeface="Calibri Light" panose="020F0302020204030204"/>
            </a:rPr>
            <a:t>No</a:t>
          </a:r>
          <a:r>
            <a:rPr lang="af-ZA" sz="2500" kern="1200" dirty="0"/>
            <a:t> </a:t>
          </a:r>
          <a:r>
            <a:rPr lang="af-ZA" sz="2500" kern="1200" dirty="0" err="1"/>
            <a:t>correlation</a:t>
          </a:r>
          <a:r>
            <a:rPr lang="af-ZA" sz="2500" kern="1200" dirty="0"/>
            <a:t> of </a:t>
          </a:r>
          <a:r>
            <a:rPr lang="af-ZA" sz="2500" kern="1200" dirty="0" err="1"/>
            <a:t>antibody</a:t>
          </a:r>
          <a:r>
            <a:rPr lang="af-ZA" sz="2500" kern="1200" dirty="0"/>
            <a:t> </a:t>
          </a:r>
          <a:r>
            <a:rPr lang="af-ZA" sz="2500" kern="1200" dirty="0" err="1"/>
            <a:t>levels</a:t>
          </a:r>
          <a:r>
            <a:rPr lang="af-ZA" sz="2500" kern="1200" dirty="0"/>
            <a:t> </a:t>
          </a:r>
          <a:r>
            <a:rPr lang="af-ZA" sz="2500" kern="1200" dirty="0" err="1"/>
            <a:t>with</a:t>
          </a:r>
          <a:r>
            <a:rPr lang="af-ZA" sz="2500" kern="1200" dirty="0"/>
            <a:t> </a:t>
          </a:r>
          <a:r>
            <a:rPr lang="af-ZA" sz="2500" kern="1200" dirty="0" err="1"/>
            <a:t>age</a:t>
          </a:r>
          <a:r>
            <a:rPr lang="af-ZA" sz="2500" kern="1200" dirty="0"/>
            <a:t> was </a:t>
          </a:r>
          <a:r>
            <a:rPr lang="af-ZA" sz="2500" kern="1200" dirty="0" err="1"/>
            <a:t>found</a:t>
          </a:r>
          <a:endParaRPr lang="af-ZA" sz="2500" kern="1200" dirty="0"/>
        </a:p>
      </dsp:txBody>
      <dsp:txXfrm>
        <a:off x="4538157" y="535407"/>
        <a:ext cx="3231251" cy="20062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E41DB-B1D7-4775-B9E1-B7C0D5119475}">
      <dsp:nvSpPr>
        <dsp:cNvPr id="0" name=""/>
        <dsp:cNvSpPr/>
      </dsp:nvSpPr>
      <dsp:spPr>
        <a:xfrm>
          <a:off x="0" y="242752"/>
          <a:ext cx="8694416" cy="1272960"/>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af-ZA" sz="3200" b="0" kern="1200" dirty="0">
              <a:solidFill>
                <a:schemeClr val="tx1"/>
              </a:solidFill>
            </a:rPr>
            <a:t>Covid-19 </a:t>
          </a:r>
          <a:r>
            <a:rPr lang="af-ZA" sz="3200" b="0" kern="1200" dirty="0" err="1">
              <a:solidFill>
                <a:schemeClr val="tx1"/>
              </a:solidFill>
            </a:rPr>
            <a:t>infection</a:t>
          </a:r>
          <a:r>
            <a:rPr lang="af-ZA" sz="3200" b="0" kern="1200" dirty="0">
              <a:solidFill>
                <a:schemeClr val="tx1"/>
              </a:solidFill>
            </a:rPr>
            <a:t> in </a:t>
          </a:r>
          <a:r>
            <a:rPr lang="af-ZA" sz="3200" b="0" kern="1200" dirty="0" err="1">
              <a:solidFill>
                <a:schemeClr val="tx1"/>
              </a:solidFill>
            </a:rPr>
            <a:t>vaccinated</a:t>
          </a:r>
          <a:r>
            <a:rPr lang="af-ZA" sz="3200" b="0" kern="1200" dirty="0">
              <a:solidFill>
                <a:schemeClr val="tx1"/>
              </a:solidFill>
            </a:rPr>
            <a:t> </a:t>
          </a:r>
          <a:r>
            <a:rPr lang="af-ZA" sz="3200" b="0" kern="1200" dirty="0" err="1">
              <a:solidFill>
                <a:schemeClr val="tx1"/>
              </a:solidFill>
            </a:rPr>
            <a:t>patients</a:t>
          </a:r>
          <a:r>
            <a:rPr lang="af-ZA" sz="3200" b="0" kern="1200" dirty="0">
              <a:solidFill>
                <a:schemeClr val="tx1"/>
              </a:solidFill>
            </a:rPr>
            <a:t> </a:t>
          </a:r>
          <a:r>
            <a:rPr lang="af-ZA" sz="3200" b="0" kern="1200" dirty="0" err="1">
              <a:solidFill>
                <a:schemeClr val="tx1"/>
              </a:solidFill>
            </a:rPr>
            <a:t>under</a:t>
          </a:r>
          <a:r>
            <a:rPr lang="af-ZA" sz="3200" b="0" kern="1200" dirty="0">
              <a:solidFill>
                <a:schemeClr val="tx1"/>
              </a:solidFill>
            </a:rPr>
            <a:t> HD </a:t>
          </a:r>
          <a:r>
            <a:rPr lang="af-ZA" sz="3200" b="0" kern="1200" dirty="0" err="1">
              <a:solidFill>
                <a:schemeClr val="tx1"/>
              </a:solidFill>
            </a:rPr>
            <a:t>appears</a:t>
          </a:r>
          <a:r>
            <a:rPr lang="af-ZA" sz="3200" b="0" kern="1200" dirty="0">
              <a:solidFill>
                <a:schemeClr val="tx1"/>
              </a:solidFill>
            </a:rPr>
            <a:t> </a:t>
          </a:r>
          <a:r>
            <a:rPr lang="af-ZA" sz="3200" b="0" kern="1200" dirty="0" err="1">
              <a:solidFill>
                <a:schemeClr val="tx1"/>
              </a:solidFill>
            </a:rPr>
            <a:t>to</a:t>
          </a:r>
          <a:r>
            <a:rPr lang="af-ZA" sz="3200" b="0" kern="1200" dirty="0">
              <a:solidFill>
                <a:schemeClr val="tx1"/>
              </a:solidFill>
            </a:rPr>
            <a:t> </a:t>
          </a:r>
          <a:r>
            <a:rPr lang="af-ZA" sz="3200" b="0" kern="1200" dirty="0" err="1">
              <a:solidFill>
                <a:schemeClr val="tx1"/>
              </a:solidFill>
            </a:rPr>
            <a:t>have</a:t>
          </a:r>
          <a:r>
            <a:rPr lang="af-ZA" sz="3200" b="0" kern="1200" dirty="0">
              <a:solidFill>
                <a:schemeClr val="tx1"/>
              </a:solidFill>
            </a:rPr>
            <a:t> </a:t>
          </a:r>
          <a:r>
            <a:rPr lang="af-ZA" sz="3200" b="0" kern="1200" dirty="0" err="1">
              <a:solidFill>
                <a:schemeClr val="tx1"/>
              </a:solidFill>
            </a:rPr>
            <a:t>no</a:t>
          </a:r>
          <a:r>
            <a:rPr lang="af-ZA" sz="3200" b="0" kern="1200" dirty="0">
              <a:solidFill>
                <a:schemeClr val="tx1"/>
              </a:solidFill>
            </a:rPr>
            <a:t> </a:t>
          </a:r>
          <a:r>
            <a:rPr lang="af-ZA" sz="3200" b="0" kern="1200" dirty="0" err="1">
              <a:solidFill>
                <a:schemeClr val="tx1"/>
              </a:solidFill>
            </a:rPr>
            <a:t>effect</a:t>
          </a:r>
          <a:r>
            <a:rPr lang="af-ZA" sz="3200" b="0" kern="1200" dirty="0">
              <a:solidFill>
                <a:schemeClr val="tx1"/>
              </a:solidFill>
            </a:rPr>
            <a:t> </a:t>
          </a:r>
          <a:r>
            <a:rPr lang="af-ZA" sz="3200" b="0" kern="1200" dirty="0" err="1">
              <a:solidFill>
                <a:schemeClr val="tx1"/>
              </a:solidFill>
            </a:rPr>
            <a:t>on</a:t>
          </a:r>
          <a:r>
            <a:rPr lang="af-ZA" sz="3200" b="0" kern="1200" dirty="0">
              <a:solidFill>
                <a:schemeClr val="tx1"/>
              </a:solidFill>
            </a:rPr>
            <a:t> </a:t>
          </a:r>
          <a:r>
            <a:rPr lang="af-ZA" sz="3200" b="0" kern="1200" dirty="0" err="1">
              <a:solidFill>
                <a:schemeClr val="tx1"/>
              </a:solidFill>
            </a:rPr>
            <a:t>antibody</a:t>
          </a:r>
          <a:r>
            <a:rPr lang="af-ZA" sz="3200" b="0" kern="1200" dirty="0">
              <a:solidFill>
                <a:schemeClr val="tx1"/>
              </a:solidFill>
            </a:rPr>
            <a:t> </a:t>
          </a:r>
          <a:r>
            <a:rPr lang="af-ZA" sz="3200" b="0" kern="1200" dirty="0" err="1">
              <a:solidFill>
                <a:schemeClr val="tx1"/>
              </a:solidFill>
            </a:rPr>
            <a:t>levels</a:t>
          </a:r>
          <a:r>
            <a:rPr lang="af-ZA" sz="3200" b="0" kern="1200" dirty="0">
              <a:solidFill>
                <a:schemeClr val="tx1"/>
              </a:solidFill>
            </a:rPr>
            <a:t>. </a:t>
          </a:r>
          <a:endParaRPr lang="en-US" sz="3200" b="0" kern="1200" dirty="0">
            <a:solidFill>
              <a:schemeClr val="tx1"/>
            </a:solidFill>
          </a:endParaRPr>
        </a:p>
      </dsp:txBody>
      <dsp:txXfrm>
        <a:off x="62141" y="304893"/>
        <a:ext cx="8570134" cy="1148678"/>
      </dsp:txXfrm>
    </dsp:sp>
    <dsp:sp modelId="{2F726FD7-4376-40EB-BD31-82B5020F80C3}">
      <dsp:nvSpPr>
        <dsp:cNvPr id="0" name=""/>
        <dsp:cNvSpPr/>
      </dsp:nvSpPr>
      <dsp:spPr>
        <a:xfrm>
          <a:off x="0" y="1607873"/>
          <a:ext cx="8694416" cy="1272960"/>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af-ZA" sz="3200" b="0" kern="1200" dirty="0">
              <a:solidFill>
                <a:schemeClr val="tx1"/>
              </a:solidFill>
            </a:rPr>
            <a:t>No </a:t>
          </a:r>
          <a:r>
            <a:rPr lang="af-ZA" sz="3200" b="0" kern="1200" dirty="0" err="1">
              <a:solidFill>
                <a:schemeClr val="tx1"/>
              </a:solidFill>
            </a:rPr>
            <a:t>increase</a:t>
          </a:r>
          <a:r>
            <a:rPr lang="af-ZA" sz="3200" b="0" kern="1200" dirty="0">
              <a:solidFill>
                <a:schemeClr val="tx1"/>
              </a:solidFill>
            </a:rPr>
            <a:t> in </a:t>
          </a:r>
          <a:r>
            <a:rPr lang="af-ZA" sz="3200" b="0" kern="1200" dirty="0" err="1">
              <a:solidFill>
                <a:schemeClr val="tx1"/>
              </a:solidFill>
            </a:rPr>
            <a:t>antibody</a:t>
          </a:r>
          <a:r>
            <a:rPr lang="af-ZA" sz="3200" b="0" kern="1200" dirty="0">
              <a:solidFill>
                <a:schemeClr val="tx1"/>
              </a:solidFill>
            </a:rPr>
            <a:t> </a:t>
          </a:r>
          <a:r>
            <a:rPr lang="af-ZA" sz="3200" b="0" kern="1200" dirty="0" err="1">
              <a:solidFill>
                <a:schemeClr val="tx1"/>
              </a:solidFill>
            </a:rPr>
            <a:t>levels</a:t>
          </a:r>
          <a:r>
            <a:rPr lang="af-ZA" sz="3200" b="0" kern="1200" dirty="0">
              <a:solidFill>
                <a:schemeClr val="tx1"/>
              </a:solidFill>
            </a:rPr>
            <a:t> was </a:t>
          </a:r>
          <a:r>
            <a:rPr lang="af-ZA" sz="3200" b="0" kern="1200" dirty="0" err="1">
              <a:solidFill>
                <a:schemeClr val="tx1"/>
              </a:solidFill>
            </a:rPr>
            <a:t>observed</a:t>
          </a:r>
          <a:r>
            <a:rPr lang="af-ZA" sz="3200" b="0" kern="1200" dirty="0">
              <a:solidFill>
                <a:schemeClr val="tx1"/>
              </a:solidFill>
            </a:rPr>
            <a:t> </a:t>
          </a:r>
          <a:r>
            <a:rPr lang="af-ZA" sz="3200" b="0" kern="1200" dirty="0" err="1">
              <a:solidFill>
                <a:schemeClr val="tx1"/>
              </a:solidFill>
            </a:rPr>
            <a:t>after</a:t>
          </a:r>
          <a:r>
            <a:rPr lang="af-ZA" sz="3200" b="0" kern="1200" dirty="0">
              <a:solidFill>
                <a:schemeClr val="tx1"/>
              </a:solidFill>
            </a:rPr>
            <a:t> </a:t>
          </a:r>
          <a:r>
            <a:rPr lang="af-ZA" sz="3200" b="0" kern="1200" dirty="0" err="1">
              <a:solidFill>
                <a:schemeClr val="tx1"/>
              </a:solidFill>
            </a:rPr>
            <a:t>the</a:t>
          </a:r>
          <a:r>
            <a:rPr lang="af-ZA" sz="3200" b="0" kern="1200" dirty="0">
              <a:solidFill>
                <a:schemeClr val="tx1"/>
              </a:solidFill>
            </a:rPr>
            <a:t> </a:t>
          </a:r>
          <a:r>
            <a:rPr lang="af-ZA" sz="3200" b="0" kern="1200" dirty="0" err="1">
              <a:solidFill>
                <a:schemeClr val="tx1"/>
              </a:solidFill>
            </a:rPr>
            <a:t>third</a:t>
          </a:r>
          <a:r>
            <a:rPr lang="af-ZA" sz="3200" b="0" kern="1200" dirty="0">
              <a:solidFill>
                <a:schemeClr val="tx1"/>
              </a:solidFill>
            </a:rPr>
            <a:t> dose.</a:t>
          </a:r>
          <a:endParaRPr lang="en-US" sz="3200" b="0" kern="1200" dirty="0">
            <a:solidFill>
              <a:schemeClr val="tx1"/>
            </a:solidFill>
          </a:endParaRPr>
        </a:p>
      </dsp:txBody>
      <dsp:txXfrm>
        <a:off x="62141" y="1670014"/>
        <a:ext cx="8570134" cy="11486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3E7EC7-7B00-42AE-A258-38C792C12EB4}" type="datetimeFigureOut">
              <a:t>17/10/2023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B13F9C-EF84-4803-A8E2-B33D6DFB17B4}" type="slidenum">
              <a:t>‹#›</a:t>
            </a:fld>
            <a:endParaRPr lang="el-GR"/>
          </a:p>
        </p:txBody>
      </p:sp>
    </p:spTree>
    <p:extLst>
      <p:ext uri="{BB962C8B-B14F-4D97-AF65-F5344CB8AC3E}">
        <p14:creationId xmlns:p14="http://schemas.microsoft.com/office/powerpoint/2010/main" val="4111707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a:t>Σχήμα 2. Σχηματική αναπαράσταση ανοσολογικών δυσλειτουργιών που σχετίζονται με χρόνια νεφρική νόσο (ΧΝΝ). Η χρόνια νεφρική νόσος και η δυσβίωση της μικροχλωρίδας του εντέρου οδηγούν στη συσσώρευση διαλυμένων ουσιών ουραιμικής κατακράτησης που συνδέονται με τις πρωτεΐνες (PBURS), συμπεριλαμβανομένων του p-cresyl sulfate και του indoxyl sulfate, που έχουν αντίκτυπο στο έμφυτο και προσαρμοστικό ανοσοποιητικό σύστημα. Τα PBURS βλάπτουν τη λειτουργία των ενδοθηλιακών κυττάρων και επάγουν χρόνια χαμηλού βαθμού ενεργοποίηση των έμφυτων ανοσολογικών τελεστών (μονοκύτταρα και ουδετερόφιλα). Αυτός ο τοξικός βρόχος είναι υπεύθυνος για την επιταχυνόμενη αθηροσκλήρωση. Παρά τη χρόνια ενεργοποίηση, η αντιβακτηριακή ικανότητα των ουδετερόφιλων μειώνεται από το PBURS. Τα PBURS επηρεάζουν επίσης το προσαρμοστικό ανοσοποιητικό σύστημα. Οι ασθενείς με ΧΝΝ χαρακτηρίζονται από ελαττωματικά δενδριτικά κύτταρα (DCs), πρόωρη γήρανση των Τ κυττάρων και εξασθενημένες κυτταρικές και χυμικές αποκρίσεις, που με τη σειρά τους ευθύνονται για αυξημένο κίνδυνο για κακοήθειες και ιογενείς λοιμώξεις. Συντομογραφίες: DCs: δενδριτικά κύτταρα; PBURS: δεσμευμένες σε πρωτεΐνες ουραιμικές διαλυμένες ουσίες κατακράτησης.</a:t>
            </a:r>
            <a:endParaRPr lang="el-GR"/>
          </a:p>
          <a:p>
            <a:br>
              <a:rPr lang="en-US" dirty="0"/>
            </a:br>
            <a:endParaRPr lang="en-US" dirty="0"/>
          </a:p>
        </p:txBody>
      </p:sp>
      <p:sp>
        <p:nvSpPr>
          <p:cNvPr id="4" name="Θέση αριθμού διαφάνειας 3"/>
          <p:cNvSpPr>
            <a:spLocks noGrp="1"/>
          </p:cNvSpPr>
          <p:nvPr>
            <p:ph type="sldNum" sz="quarter" idx="5"/>
          </p:nvPr>
        </p:nvSpPr>
        <p:spPr/>
        <p:txBody>
          <a:bodyPr/>
          <a:lstStyle/>
          <a:p>
            <a:fld id="{66B13F9C-EF84-4803-A8E2-B33D6DFB17B4}" type="slidenum">
              <a:t>4</a:t>
            </a:fld>
            <a:endParaRPr lang="el-GR"/>
          </a:p>
        </p:txBody>
      </p:sp>
    </p:spTree>
    <p:extLst>
      <p:ext uri="{BB962C8B-B14F-4D97-AF65-F5344CB8AC3E}">
        <p14:creationId xmlns:p14="http://schemas.microsoft.com/office/powerpoint/2010/main" val="2989606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17/10/2023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975687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17/10/2023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8016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17/10/2023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938526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17/10/2023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235862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17/10/2023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359469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17/10/2023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424105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8526F0F3-3C53-41BC-8FFD-0BFB6DD91672}" type="datetimeFigureOut">
              <a:rPr lang="el-GR" smtClean="0"/>
              <a:t>17/10/2023</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650387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8526F0F3-3C53-41BC-8FFD-0BFB6DD91672}" type="datetimeFigureOut">
              <a:rPr lang="el-GR" smtClean="0"/>
              <a:t>17/10/2023</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99791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8526F0F3-3C53-41BC-8FFD-0BFB6DD91672}" type="datetimeFigureOut">
              <a:rPr lang="el-GR" smtClean="0"/>
              <a:t>17/10/2023</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17584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17/10/2023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79947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17/10/2023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473159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6F0F3-3C53-41BC-8FFD-0BFB6DD91672}" type="datetimeFigureOut">
              <a:rPr lang="el-GR" smtClean="0"/>
              <a:t>17/10/2023</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45B6D-1AE9-4C4D-AC38-C455C96DF37A}" type="slidenum">
              <a:rPr lang="el-GR" smtClean="0"/>
              <a:t>‹#›</a:t>
            </a:fld>
            <a:endParaRPr lang="el-GR"/>
          </a:p>
        </p:txBody>
      </p:sp>
    </p:spTree>
    <p:extLst>
      <p:ext uri="{BB962C8B-B14F-4D97-AF65-F5344CB8AC3E}">
        <p14:creationId xmlns:p14="http://schemas.microsoft.com/office/powerpoint/2010/main" val="1281708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descr="COVID-19 drives a more severe form of acute kidney injury, Yale study finds  | YaleNews">
            <a:extLst>
              <a:ext uri="{FF2B5EF4-FFF2-40B4-BE49-F238E27FC236}">
                <a16:creationId xmlns:a16="http://schemas.microsoft.com/office/drawing/2014/main" id="{8D9AE538-6E2E-750C-BB73-1FD77394985E}"/>
              </a:ext>
            </a:extLst>
          </p:cNvPr>
          <p:cNvPicPr>
            <a:picLocks noChangeAspect="1"/>
          </p:cNvPicPr>
          <p:nvPr/>
        </p:nvPicPr>
        <p:blipFill rotWithShape="1">
          <a:blip r:embed="rId2"/>
          <a:srcRect t="9091" r="33352" b="-1"/>
          <a:stretch/>
        </p:blipFill>
        <p:spPr>
          <a:xfrm>
            <a:off x="3523488" y="10"/>
            <a:ext cx="8668512" cy="6857990"/>
          </a:xfrm>
          <a:prstGeom prst="rect">
            <a:avLst/>
          </a:prstGeom>
        </p:spPr>
      </p:pic>
      <p:sp>
        <p:nvSpPr>
          <p:cNvPr id="73" name="Rectangle 7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p:cNvSpPr>
            <a:spLocks noGrp="1"/>
          </p:cNvSpPr>
          <p:nvPr>
            <p:ph type="ctrTitle"/>
          </p:nvPr>
        </p:nvSpPr>
        <p:spPr>
          <a:xfrm>
            <a:off x="115483" y="1714191"/>
            <a:ext cx="6242422" cy="2111456"/>
          </a:xfrm>
        </p:spPr>
        <p:txBody>
          <a:bodyPr anchor="b">
            <a:normAutofit/>
          </a:bodyPr>
          <a:lstStyle/>
          <a:p>
            <a:pPr algn="just"/>
            <a:r>
              <a:rPr lang="el-GR" sz="3600" b="1" dirty="0">
                <a:ea typeface="Calibri Light"/>
                <a:cs typeface="Calibri Light"/>
              </a:rPr>
              <a:t>The </a:t>
            </a:r>
            <a:r>
              <a:rPr lang="el-GR" sz="3600" b="1" err="1">
                <a:ea typeface="Calibri Light"/>
                <a:cs typeface="Calibri Light"/>
              </a:rPr>
              <a:t>effect</a:t>
            </a:r>
            <a:r>
              <a:rPr lang="el-GR" sz="3600" b="1" dirty="0">
                <a:ea typeface="Calibri Light"/>
                <a:cs typeface="Calibri Light"/>
              </a:rPr>
              <a:t> of covid-19 </a:t>
            </a:r>
            <a:r>
              <a:rPr lang="el-GR" sz="3600" b="1" err="1">
                <a:ea typeface="Calibri Light"/>
                <a:cs typeface="Calibri Light"/>
              </a:rPr>
              <a:t>infection</a:t>
            </a:r>
            <a:r>
              <a:rPr lang="el-GR" sz="3600" b="1" dirty="0">
                <a:ea typeface="Calibri Light"/>
                <a:cs typeface="Calibri Light"/>
              </a:rPr>
              <a:t> on </a:t>
            </a:r>
            <a:r>
              <a:rPr lang="el-GR" sz="3600" b="1" err="1">
                <a:ea typeface="Calibri Light"/>
                <a:cs typeface="Calibri Light"/>
              </a:rPr>
              <a:t>antibody</a:t>
            </a:r>
            <a:r>
              <a:rPr lang="el-GR" sz="3600" b="1" dirty="0">
                <a:ea typeface="Calibri Light"/>
                <a:cs typeface="Calibri Light"/>
              </a:rPr>
              <a:t> </a:t>
            </a:r>
            <a:r>
              <a:rPr lang="el-GR" sz="3600" b="1" err="1">
                <a:ea typeface="Calibri Light"/>
                <a:cs typeface="Calibri Light"/>
              </a:rPr>
              <a:t>levels</a:t>
            </a:r>
            <a:r>
              <a:rPr lang="el-GR" sz="3600" b="1" dirty="0">
                <a:ea typeface="Calibri Light"/>
                <a:cs typeface="Calibri Light"/>
              </a:rPr>
              <a:t> in </a:t>
            </a:r>
            <a:r>
              <a:rPr lang="el-GR" sz="3600" b="1" err="1">
                <a:ea typeface="Calibri Light"/>
                <a:cs typeface="Calibri Light"/>
              </a:rPr>
              <a:t>vaccinated</a:t>
            </a:r>
            <a:r>
              <a:rPr lang="el-GR" sz="3600" b="1" dirty="0">
                <a:ea typeface="Calibri Light"/>
                <a:cs typeface="Calibri Light"/>
              </a:rPr>
              <a:t> </a:t>
            </a:r>
            <a:r>
              <a:rPr lang="el-GR" sz="3600" b="1" err="1">
                <a:ea typeface="Calibri Light"/>
                <a:cs typeface="Calibri Light"/>
              </a:rPr>
              <a:t>patients</a:t>
            </a:r>
            <a:r>
              <a:rPr lang="el-GR" sz="3600" b="1" dirty="0">
                <a:ea typeface="Calibri Light"/>
                <a:cs typeface="Calibri Light"/>
              </a:rPr>
              <a:t> on HD: a </a:t>
            </a:r>
            <a:r>
              <a:rPr lang="el-GR" sz="3600" b="1" err="1">
                <a:ea typeface="Calibri Light"/>
                <a:cs typeface="Calibri Light"/>
              </a:rPr>
              <a:t>clinical</a:t>
            </a:r>
            <a:r>
              <a:rPr lang="el-GR" sz="3600" b="1" dirty="0">
                <a:ea typeface="Calibri Light"/>
                <a:cs typeface="Calibri Light"/>
              </a:rPr>
              <a:t> </a:t>
            </a:r>
            <a:r>
              <a:rPr lang="el-GR" sz="3600" b="1" err="1">
                <a:ea typeface="Calibri Light"/>
                <a:cs typeface="Calibri Light"/>
              </a:rPr>
              <a:t>study</a:t>
            </a:r>
            <a:r>
              <a:rPr lang="el-GR" sz="3600" b="1" dirty="0">
                <a:ea typeface="Calibri Light"/>
                <a:cs typeface="Calibri Light"/>
              </a:rPr>
              <a:t>.</a:t>
            </a:r>
          </a:p>
        </p:txBody>
      </p:sp>
      <p:sp>
        <p:nvSpPr>
          <p:cNvPr id="3" name="Υπότιτλος 2"/>
          <p:cNvSpPr>
            <a:spLocks noGrp="1"/>
          </p:cNvSpPr>
          <p:nvPr>
            <p:ph type="subTitle" idx="1"/>
          </p:nvPr>
        </p:nvSpPr>
        <p:spPr>
          <a:xfrm>
            <a:off x="115718" y="4842517"/>
            <a:ext cx="8236629" cy="2069602"/>
          </a:xfrm>
        </p:spPr>
        <p:txBody>
          <a:bodyPr vert="horz" lIns="91440" tIns="45720" rIns="91440" bIns="45720" rtlCol="0" anchor="t">
            <a:noAutofit/>
          </a:bodyPr>
          <a:lstStyle/>
          <a:p>
            <a:pPr algn="l"/>
            <a:r>
              <a:rPr lang="el-GR" sz="2000" u="sng" err="1">
                <a:ea typeface="Calibri"/>
                <a:cs typeface="Calibri"/>
              </a:rPr>
              <a:t>Maria</a:t>
            </a:r>
            <a:r>
              <a:rPr lang="el-GR" sz="2000" u="sng" dirty="0">
                <a:ea typeface="Calibri"/>
                <a:cs typeface="Calibri"/>
              </a:rPr>
              <a:t> Sofra</a:t>
            </a:r>
            <a:r>
              <a:rPr lang="el-GR" sz="2000" baseline="30000" dirty="0">
                <a:ea typeface="Calibri"/>
                <a:cs typeface="Calibri"/>
              </a:rPr>
              <a:t>1</a:t>
            </a:r>
            <a:r>
              <a:rPr lang="el-GR" sz="2000" dirty="0">
                <a:ea typeface="Calibri"/>
                <a:cs typeface="Calibri"/>
              </a:rPr>
              <a:t>, </a:t>
            </a:r>
            <a:r>
              <a:rPr lang="el-GR" sz="1800" err="1">
                <a:ea typeface="Calibri"/>
                <a:cs typeface="Calibri"/>
              </a:rPr>
              <a:t>Paraskevi</a:t>
            </a:r>
            <a:r>
              <a:rPr lang="el-GR" sz="1800" dirty="0">
                <a:ea typeface="Calibri"/>
                <a:cs typeface="Calibri"/>
              </a:rPr>
              <a:t> Tseke</a:t>
            </a:r>
            <a:r>
              <a:rPr lang="el-GR" sz="1800" baseline="30000" dirty="0">
                <a:ea typeface="Calibri"/>
                <a:cs typeface="Calibri"/>
              </a:rPr>
              <a:t>2</a:t>
            </a:r>
            <a:r>
              <a:rPr lang="el-GR" sz="1800" dirty="0">
                <a:ea typeface="Calibri"/>
                <a:cs typeface="Calibri"/>
              </a:rPr>
              <a:t> , </a:t>
            </a:r>
            <a:r>
              <a:rPr lang="el-GR" sz="1800" err="1">
                <a:ea typeface="Calibri"/>
                <a:cs typeface="Calibri"/>
              </a:rPr>
              <a:t>Paraskevi</a:t>
            </a:r>
            <a:r>
              <a:rPr lang="el-GR" sz="1800" dirty="0">
                <a:ea typeface="Calibri"/>
                <a:cs typeface="Calibri"/>
              </a:rPr>
              <a:t> </a:t>
            </a:r>
            <a:r>
              <a:rPr lang="el-GR" sz="1800" err="1">
                <a:ea typeface="Calibri"/>
                <a:cs typeface="Calibri"/>
              </a:rPr>
              <a:t>Eva</a:t>
            </a:r>
            <a:r>
              <a:rPr lang="el-GR" sz="1800" dirty="0">
                <a:ea typeface="Calibri"/>
                <a:cs typeface="Calibri"/>
              </a:rPr>
              <a:t> Andronikidi</a:t>
            </a:r>
            <a:r>
              <a:rPr lang="el-GR" sz="1800" baseline="30000" dirty="0">
                <a:ea typeface="Calibri"/>
                <a:cs typeface="Calibri"/>
              </a:rPr>
              <a:t>1</a:t>
            </a:r>
            <a:r>
              <a:rPr lang="el-GR" sz="1800" dirty="0">
                <a:ea typeface="Calibri"/>
                <a:cs typeface="Calibri"/>
              </a:rPr>
              <a:t>, </a:t>
            </a:r>
            <a:r>
              <a:rPr lang="el-GR" sz="1800" err="1">
                <a:ea typeface="Calibri"/>
                <a:cs typeface="Calibri"/>
              </a:rPr>
              <a:t>Virginia</a:t>
            </a:r>
            <a:r>
              <a:rPr lang="el-GR" sz="1800" dirty="0">
                <a:ea typeface="Calibri"/>
                <a:cs typeface="Calibri"/>
              </a:rPr>
              <a:t> Athanasiadou</a:t>
            </a:r>
            <a:r>
              <a:rPr lang="el-GR" sz="1800" baseline="30000" dirty="0">
                <a:ea typeface="Calibri"/>
                <a:cs typeface="Calibri"/>
              </a:rPr>
              <a:t>1</a:t>
            </a:r>
            <a:r>
              <a:rPr lang="el-GR" sz="1800" dirty="0">
                <a:ea typeface="Calibri"/>
                <a:cs typeface="Calibri"/>
              </a:rPr>
              <a:t>, </a:t>
            </a:r>
            <a:r>
              <a:rPr lang="el-GR" sz="1800" err="1">
                <a:ea typeface="Calibri"/>
                <a:cs typeface="Calibri"/>
              </a:rPr>
              <a:t>Dimitrios</a:t>
            </a:r>
            <a:r>
              <a:rPr lang="el-GR" sz="1800" dirty="0">
                <a:ea typeface="Calibri"/>
                <a:cs typeface="Calibri"/>
              </a:rPr>
              <a:t> Panokostas</a:t>
            </a:r>
            <a:r>
              <a:rPr lang="el-GR" sz="1800" baseline="30000" dirty="0">
                <a:ea typeface="Calibri"/>
                <a:cs typeface="Calibri"/>
              </a:rPr>
              <a:t>1</a:t>
            </a:r>
            <a:r>
              <a:rPr lang="el-GR" sz="1800" dirty="0">
                <a:ea typeface="Calibri"/>
                <a:cs typeface="Calibri"/>
              </a:rPr>
              <a:t> and </a:t>
            </a:r>
            <a:r>
              <a:rPr lang="el-GR" sz="1800" err="1">
                <a:ea typeface="Calibri"/>
                <a:cs typeface="Calibri"/>
              </a:rPr>
              <a:t>Eirini</a:t>
            </a:r>
            <a:r>
              <a:rPr lang="el-GR" sz="1800" dirty="0">
                <a:ea typeface="Calibri"/>
                <a:cs typeface="Calibri"/>
              </a:rPr>
              <a:t> Grapsa</a:t>
            </a:r>
            <a:r>
              <a:rPr lang="el-GR" sz="1800" baseline="30000" dirty="0">
                <a:ea typeface="Calibri"/>
                <a:cs typeface="Calibri"/>
              </a:rPr>
              <a:t>1</a:t>
            </a:r>
            <a:r>
              <a:rPr lang="el-GR" sz="1800" dirty="0">
                <a:ea typeface="Calibri"/>
                <a:cs typeface="Calibri"/>
              </a:rPr>
              <a:t> </a:t>
            </a:r>
          </a:p>
          <a:p>
            <a:pPr algn="l"/>
            <a:r>
              <a:rPr lang="el-GR" sz="1600" i="1" baseline="30000" dirty="0">
                <a:ea typeface="Calibri"/>
                <a:cs typeface="Calibri"/>
              </a:rPr>
              <a:t>1</a:t>
            </a:r>
            <a:r>
              <a:rPr lang="el-GR" sz="1600" i="1" dirty="0">
                <a:ea typeface="Calibri"/>
                <a:cs typeface="Calibri"/>
              </a:rPr>
              <a:t>Aretaieion </a:t>
            </a:r>
            <a:r>
              <a:rPr lang="el-GR" sz="1600" i="1" err="1">
                <a:ea typeface="Calibri"/>
                <a:cs typeface="Calibri"/>
              </a:rPr>
              <a:t>University</a:t>
            </a:r>
            <a:r>
              <a:rPr lang="el-GR" sz="1600" i="1" dirty="0">
                <a:ea typeface="Calibri"/>
                <a:cs typeface="Calibri"/>
              </a:rPr>
              <a:t> </a:t>
            </a:r>
            <a:r>
              <a:rPr lang="el-GR" sz="1600" i="1" err="1">
                <a:ea typeface="Calibri"/>
                <a:cs typeface="Calibri"/>
              </a:rPr>
              <a:t>Hospital</a:t>
            </a:r>
            <a:r>
              <a:rPr lang="el-GR" sz="1600" i="1" dirty="0">
                <a:ea typeface="Calibri"/>
                <a:cs typeface="Calibri"/>
              </a:rPr>
              <a:t>, </a:t>
            </a:r>
            <a:r>
              <a:rPr lang="el-GR" sz="1600" i="1" err="1">
                <a:ea typeface="Calibri"/>
                <a:cs typeface="Calibri"/>
              </a:rPr>
              <a:t>Nephrology</a:t>
            </a:r>
            <a:r>
              <a:rPr lang="el-GR" sz="1600" i="1" dirty="0">
                <a:ea typeface="Calibri"/>
                <a:cs typeface="Calibri"/>
              </a:rPr>
              <a:t> Department, </a:t>
            </a:r>
            <a:r>
              <a:rPr lang="el-GR" sz="1600" i="1" err="1">
                <a:ea typeface="Calibri"/>
                <a:cs typeface="Calibri"/>
              </a:rPr>
              <a:t>Athina</a:t>
            </a:r>
            <a:r>
              <a:rPr lang="el-GR" sz="1600" i="1" dirty="0">
                <a:ea typeface="Calibri"/>
                <a:cs typeface="Calibri"/>
              </a:rPr>
              <a:t>, </a:t>
            </a:r>
            <a:r>
              <a:rPr lang="el-GR" sz="1600" i="1" err="1">
                <a:ea typeface="Calibri"/>
                <a:cs typeface="Calibri"/>
              </a:rPr>
              <a:t>Greece</a:t>
            </a:r>
            <a:endParaRPr lang="el-GR" sz="1600" i="1">
              <a:ea typeface="Calibri"/>
              <a:cs typeface="Calibri"/>
            </a:endParaRPr>
          </a:p>
          <a:p>
            <a:pPr algn="l"/>
            <a:r>
              <a:rPr lang="el-GR" sz="1600" i="1" baseline="30000" dirty="0">
                <a:ea typeface="Calibri"/>
                <a:cs typeface="Calibri"/>
              </a:rPr>
              <a:t>2</a:t>
            </a:r>
            <a:r>
              <a:rPr lang="el-GR" sz="1600" i="1" dirty="0">
                <a:ea typeface="Calibri"/>
                <a:cs typeface="Calibri"/>
              </a:rPr>
              <a:t>Renal </a:t>
            </a:r>
            <a:r>
              <a:rPr lang="el-GR" sz="1600" i="1" err="1">
                <a:ea typeface="Calibri"/>
                <a:cs typeface="Calibri"/>
              </a:rPr>
              <a:t>Unit</a:t>
            </a:r>
            <a:r>
              <a:rPr lang="el-GR" sz="1600" i="1" dirty="0">
                <a:ea typeface="Calibri"/>
                <a:cs typeface="Calibri"/>
              </a:rPr>
              <a:t>, General </a:t>
            </a:r>
            <a:r>
              <a:rPr lang="el-GR" sz="1600" i="1" err="1">
                <a:ea typeface="Calibri"/>
                <a:cs typeface="Calibri"/>
              </a:rPr>
              <a:t>Hospital</a:t>
            </a:r>
            <a:r>
              <a:rPr lang="el-GR" sz="1600" i="1" dirty="0">
                <a:ea typeface="Calibri"/>
                <a:cs typeface="Calibri"/>
              </a:rPr>
              <a:t> </a:t>
            </a:r>
            <a:r>
              <a:rPr lang="el-GR" sz="1600" i="1" err="1">
                <a:ea typeface="Calibri"/>
                <a:cs typeface="Calibri"/>
              </a:rPr>
              <a:t>Alexandra</a:t>
            </a:r>
            <a:r>
              <a:rPr lang="el-GR" sz="1600" i="1" dirty="0">
                <a:ea typeface="Calibri"/>
                <a:cs typeface="Calibri"/>
              </a:rPr>
              <a:t>, </a:t>
            </a:r>
            <a:r>
              <a:rPr lang="el-GR" sz="1600" i="1" err="1">
                <a:ea typeface="Calibri"/>
                <a:cs typeface="Calibri"/>
              </a:rPr>
              <a:t>University</a:t>
            </a:r>
            <a:r>
              <a:rPr lang="el-GR" sz="1600" i="1" dirty="0">
                <a:ea typeface="Calibri"/>
                <a:cs typeface="Calibri"/>
              </a:rPr>
              <a:t> of </a:t>
            </a:r>
            <a:r>
              <a:rPr lang="el-GR" sz="1600" i="1" err="1">
                <a:ea typeface="Calibri"/>
                <a:cs typeface="Calibri"/>
              </a:rPr>
              <a:t>Athens</a:t>
            </a:r>
            <a:r>
              <a:rPr lang="el-GR" sz="1600" i="1" dirty="0">
                <a:ea typeface="Calibri"/>
                <a:cs typeface="Calibri"/>
              </a:rPr>
              <a:t>, </a:t>
            </a:r>
            <a:r>
              <a:rPr lang="el-GR" sz="1600" i="1" err="1">
                <a:ea typeface="Calibri"/>
                <a:cs typeface="Calibri"/>
              </a:rPr>
              <a:t>Athens</a:t>
            </a:r>
            <a:r>
              <a:rPr lang="el-GR" sz="1600" i="1" dirty="0">
                <a:ea typeface="Calibri"/>
                <a:cs typeface="Calibri"/>
              </a:rPr>
              <a:t>, </a:t>
            </a:r>
            <a:r>
              <a:rPr lang="el-GR" sz="1600" i="1" err="1">
                <a:ea typeface="Calibri"/>
                <a:cs typeface="Calibri"/>
              </a:rPr>
              <a:t>Greece</a:t>
            </a:r>
            <a:endParaRPr lang="el-GR" sz="1600" i="1">
              <a:ea typeface="Calibri"/>
              <a:cs typeface="Calibri"/>
            </a:endParaRPr>
          </a:p>
          <a:p>
            <a:pPr algn="l"/>
            <a:endParaRPr lang="el-GR" sz="2000" dirty="0">
              <a:ea typeface="Calibri"/>
              <a:cs typeface="Calibri"/>
            </a:endParaRPr>
          </a:p>
          <a:p>
            <a:pPr algn="l"/>
            <a:endParaRPr lang="el-GR" sz="1400">
              <a:ea typeface="Calibri"/>
              <a:cs typeface="Calibri"/>
            </a:endParaRP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descr="Εικόνα που περιέχει κείμενο, γραμματοσειρά, τυπογραφία, σχεδίαση&#10;&#10;Περιγραφή που δημιουργήθηκε αυτόματα">
            <a:extLst>
              <a:ext uri="{FF2B5EF4-FFF2-40B4-BE49-F238E27FC236}">
                <a16:creationId xmlns:a16="http://schemas.microsoft.com/office/drawing/2014/main" id="{C317AE01-AECA-C62E-F34B-34BD42128807}"/>
              </a:ext>
            </a:extLst>
          </p:cNvPr>
          <p:cNvPicPr>
            <a:picLocks noChangeAspect="1"/>
          </p:cNvPicPr>
          <p:nvPr/>
        </p:nvPicPr>
        <p:blipFill>
          <a:blip r:embed="rId3"/>
          <a:stretch>
            <a:fillRect/>
          </a:stretch>
        </p:blipFill>
        <p:spPr>
          <a:xfrm>
            <a:off x="4012367" y="128505"/>
            <a:ext cx="3630118" cy="967186"/>
          </a:xfrm>
          <a:prstGeom prst="rect">
            <a:avLst/>
          </a:prstGeom>
        </p:spPr>
      </p:pic>
      <p:pic>
        <p:nvPicPr>
          <p:cNvPr id="8" name="Εικόνα 7" descr="Εικόνα που περιέχει κείμενο, γραφιστική, γραφικά, γραμματοσειρά&#10;&#10;Περιγραφή που δημιουργήθηκε αυτόματα">
            <a:extLst>
              <a:ext uri="{FF2B5EF4-FFF2-40B4-BE49-F238E27FC236}">
                <a16:creationId xmlns:a16="http://schemas.microsoft.com/office/drawing/2014/main" id="{F3368C5B-9DD9-474C-9DAB-746EEED85434}"/>
              </a:ext>
            </a:extLst>
          </p:cNvPr>
          <p:cNvPicPr>
            <a:picLocks noChangeAspect="1"/>
          </p:cNvPicPr>
          <p:nvPr/>
        </p:nvPicPr>
        <p:blipFill rotWithShape="1">
          <a:blip r:embed="rId4"/>
          <a:srcRect r="19142"/>
          <a:stretch/>
        </p:blipFill>
        <p:spPr>
          <a:xfrm>
            <a:off x="58358" y="68472"/>
            <a:ext cx="3543632" cy="1259072"/>
          </a:xfrm>
          <a:prstGeom prst="rect">
            <a:avLst/>
          </a:prstGeom>
        </p:spPr>
      </p:pic>
    </p:spTree>
    <p:extLst>
      <p:ext uri="{BB962C8B-B14F-4D97-AF65-F5344CB8AC3E}">
        <p14:creationId xmlns:p14="http://schemas.microsoft.com/office/powerpoint/2010/main" val="2325122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6" name="Rectangle 46">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137397"/>
            <a:ext cx="12192000" cy="1720601"/>
          </a:xfrm>
          <a:prstGeom prst="rect">
            <a:avLst/>
          </a:prstGeom>
          <a:ln>
            <a:noFill/>
          </a:ln>
          <a:effectLst>
            <a:outerShdw blurRad="254000" dist="127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411FCF7-25DD-DC2A-8F10-B444C1358AC0}"/>
              </a:ext>
            </a:extLst>
          </p:cNvPr>
          <p:cNvSpPr>
            <a:spLocks noGrp="1"/>
          </p:cNvSpPr>
          <p:nvPr>
            <p:ph type="title"/>
          </p:nvPr>
        </p:nvSpPr>
        <p:spPr>
          <a:xfrm>
            <a:off x="1926652" y="5131898"/>
            <a:ext cx="9057084" cy="429978"/>
          </a:xfrm>
        </p:spPr>
        <p:txBody>
          <a:bodyPr vert="horz" lIns="91440" tIns="45720" rIns="91440" bIns="45720" rtlCol="0" anchor="ctr">
            <a:normAutofit/>
          </a:bodyPr>
          <a:lstStyle/>
          <a:p>
            <a:r>
              <a:rPr lang="en-US" sz="2400" i="1" dirty="0" err="1"/>
              <a:t>Aretaieion</a:t>
            </a:r>
            <a:r>
              <a:rPr lang="en-US" sz="2400" i="1" dirty="0"/>
              <a:t> University Hospital, Nephrology Department, Athens, Greece</a:t>
            </a:r>
          </a:p>
        </p:txBody>
      </p:sp>
      <p:sp>
        <p:nvSpPr>
          <p:cNvPr id="24" name="Content Placeholder 7">
            <a:extLst>
              <a:ext uri="{FF2B5EF4-FFF2-40B4-BE49-F238E27FC236}">
                <a16:creationId xmlns:a16="http://schemas.microsoft.com/office/drawing/2014/main" id="{33A3AD52-5E19-B4EC-3AF3-8C0C2C704E75}"/>
              </a:ext>
            </a:extLst>
          </p:cNvPr>
          <p:cNvSpPr>
            <a:spLocks noGrp="1"/>
          </p:cNvSpPr>
          <p:nvPr>
            <p:ph idx="1"/>
          </p:nvPr>
        </p:nvSpPr>
        <p:spPr>
          <a:xfrm>
            <a:off x="3334984" y="2774011"/>
            <a:ext cx="6084498" cy="1019449"/>
          </a:xfrm>
        </p:spPr>
        <p:txBody>
          <a:bodyPr vert="horz" lIns="91440" tIns="45720" rIns="91440" bIns="45720" rtlCol="0" anchor="ctr">
            <a:noAutofit/>
          </a:bodyPr>
          <a:lstStyle/>
          <a:p>
            <a:pPr marL="0" indent="0" algn="r">
              <a:buNone/>
            </a:pPr>
            <a:r>
              <a:rPr lang="en-US" sz="3200" b="1" dirty="0"/>
              <a:t>THANK YOU FOR YOUR ATTENTION</a:t>
            </a:r>
            <a:endParaRPr lang="en-US" sz="3200" b="1">
              <a:ea typeface="Calibri"/>
              <a:cs typeface="Calibri"/>
            </a:endParaRPr>
          </a:p>
        </p:txBody>
      </p:sp>
      <p:pic>
        <p:nvPicPr>
          <p:cNvPr id="5" name="Εικόνα 4" descr="Εικόνα που περιέχει εξωτερικός χώρος/ύπαιθρος, ουρανός, κτίριο, σύννεφο&#10;&#10;Περιγραφή που δημιουργήθηκε αυτόματα">
            <a:extLst>
              <a:ext uri="{FF2B5EF4-FFF2-40B4-BE49-F238E27FC236}">
                <a16:creationId xmlns:a16="http://schemas.microsoft.com/office/drawing/2014/main" id="{D89225B1-469D-4FB9-6AD0-D2E74AA118BC}"/>
              </a:ext>
            </a:extLst>
          </p:cNvPr>
          <p:cNvPicPr>
            <a:picLocks noChangeAspect="1"/>
          </p:cNvPicPr>
          <p:nvPr/>
        </p:nvPicPr>
        <p:blipFill rotWithShape="1">
          <a:blip r:embed="rId2"/>
          <a:srcRect t="14073" b="7166"/>
          <a:stretch/>
        </p:blipFill>
        <p:spPr>
          <a:xfrm>
            <a:off x="20" y="10"/>
            <a:ext cx="12191979" cy="5137387"/>
          </a:xfrm>
          <a:prstGeom prst="rect">
            <a:avLst/>
          </a:prstGeom>
          <a:effectLst>
            <a:outerShdw blurRad="190500" dist="63500" dir="5400000" sx="98000" sy="98000" algn="t" rotWithShape="0">
              <a:prstClr val="black">
                <a:alpha val="40000"/>
              </a:prstClr>
            </a:outerShdw>
          </a:effectLst>
        </p:spPr>
      </p:pic>
      <p:sp>
        <p:nvSpPr>
          <p:cNvPr id="7" name="Ορθογώνιο: Στρογγύλεμα γωνιών 6">
            <a:extLst>
              <a:ext uri="{FF2B5EF4-FFF2-40B4-BE49-F238E27FC236}">
                <a16:creationId xmlns:a16="http://schemas.microsoft.com/office/drawing/2014/main" id="{C440FF83-4408-719B-98BC-B93BBB8AE537}"/>
              </a:ext>
            </a:extLst>
          </p:cNvPr>
          <p:cNvSpPr/>
          <p:nvPr/>
        </p:nvSpPr>
        <p:spPr>
          <a:xfrm>
            <a:off x="2417149" y="5868767"/>
            <a:ext cx="7548113" cy="833886"/>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b="1" dirty="0">
                <a:solidFill>
                  <a:schemeClr val="tx1"/>
                </a:solidFill>
                <a:ea typeface="Calibri"/>
                <a:cs typeface="Calibri"/>
              </a:rPr>
              <a:t>THANK YOU FOR YOUR ATTENTION</a:t>
            </a:r>
          </a:p>
        </p:txBody>
      </p:sp>
    </p:spTree>
    <p:extLst>
      <p:ext uri="{BB962C8B-B14F-4D97-AF65-F5344CB8AC3E}">
        <p14:creationId xmlns:p14="http://schemas.microsoft.com/office/powerpoint/2010/main" val="1252667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descr="Εικόνα που περιέχει κοιλεντερωτό, μέδουσα, υδρόζωο">
            <a:extLst>
              <a:ext uri="{FF2B5EF4-FFF2-40B4-BE49-F238E27FC236}">
                <a16:creationId xmlns:a16="http://schemas.microsoft.com/office/drawing/2014/main" id="{54107DFA-F23F-82F3-F33F-188D615A9E69}"/>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10" name="TextBox 9">
            <a:extLst>
              <a:ext uri="{FF2B5EF4-FFF2-40B4-BE49-F238E27FC236}">
                <a16:creationId xmlns:a16="http://schemas.microsoft.com/office/drawing/2014/main" id="{7CF5BF7B-645D-26AB-F740-0588933B5228}"/>
              </a:ext>
            </a:extLst>
          </p:cNvPr>
          <p:cNvSpPr txBox="1"/>
          <p:nvPr/>
        </p:nvSpPr>
        <p:spPr>
          <a:xfrm>
            <a:off x="4224729" y="1101777"/>
            <a:ext cx="3730053" cy="523220"/>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t>Declaration of interests</a:t>
            </a:r>
          </a:p>
        </p:txBody>
      </p:sp>
      <p:sp>
        <p:nvSpPr>
          <p:cNvPr id="11" name="TextBox 10">
            <a:extLst>
              <a:ext uri="{FF2B5EF4-FFF2-40B4-BE49-F238E27FC236}">
                <a16:creationId xmlns:a16="http://schemas.microsoft.com/office/drawing/2014/main" id="{23E9D5CF-F262-630D-3A19-CBA1D5B0BEED}"/>
              </a:ext>
            </a:extLst>
          </p:cNvPr>
          <p:cNvSpPr txBox="1"/>
          <p:nvPr/>
        </p:nvSpPr>
        <p:spPr>
          <a:xfrm>
            <a:off x="2600794" y="4824334"/>
            <a:ext cx="7177790" cy="523220"/>
          </a:xfrm>
          <a:prstGeom prst="rect">
            <a:avLst/>
          </a:prstGeom>
          <a:solidFill>
            <a:schemeClr val="accent3">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t>There are no conflicting interests in this speech</a:t>
            </a:r>
          </a:p>
        </p:txBody>
      </p:sp>
    </p:spTree>
    <p:extLst>
      <p:ext uri="{BB962C8B-B14F-4D97-AF65-F5344CB8AC3E}">
        <p14:creationId xmlns:p14="http://schemas.microsoft.com/office/powerpoint/2010/main" val="730919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FFD628-EB75-6A1E-95EC-F402A7C469D2}"/>
              </a:ext>
            </a:extLst>
          </p:cNvPr>
          <p:cNvSpPr>
            <a:spLocks noGrp="1"/>
          </p:cNvSpPr>
          <p:nvPr>
            <p:ph type="title"/>
          </p:nvPr>
        </p:nvSpPr>
        <p:spPr>
          <a:xfrm>
            <a:off x="2362200" y="220847"/>
            <a:ext cx="4318892" cy="561507"/>
          </a:xfrm>
        </p:spPr>
        <p:txBody>
          <a:bodyPr vert="horz" lIns="91440" tIns="45720" rIns="91440" bIns="45720" rtlCol="0" anchor="t">
            <a:normAutofit fontScale="90000"/>
          </a:bodyPr>
          <a:lstStyle/>
          <a:p>
            <a:r>
              <a:rPr lang="en-US" sz="4000" b="1" i="1" u="sng" kern="1200" dirty="0">
                <a:solidFill>
                  <a:schemeClr val="accent1"/>
                </a:solidFill>
                <a:latin typeface="+mj-lt"/>
                <a:ea typeface="+mj-ea"/>
                <a:cs typeface="+mj-cs"/>
              </a:rPr>
              <a:t>COVID-19 </a:t>
            </a:r>
            <a:r>
              <a:rPr lang="en-US" sz="4000" b="1" i="1" u="sng" dirty="0">
                <a:solidFill>
                  <a:schemeClr val="accent1"/>
                </a:solidFill>
              </a:rPr>
              <a:t>disease</a:t>
            </a:r>
            <a:endParaRPr lang="en-US" sz="4000" b="1" i="1" u="sng" kern="1200" dirty="0">
              <a:solidFill>
                <a:schemeClr val="accent1"/>
              </a:solidFill>
              <a:latin typeface="+mj-lt"/>
              <a:ea typeface="+mj-ea"/>
              <a:cs typeface="+mj-cs"/>
            </a:endParaRPr>
          </a:p>
        </p:txBody>
      </p:sp>
      <p:pic>
        <p:nvPicPr>
          <p:cNvPr id="6" name="Εικόνα 5" descr="Εικόνα που περιέχει κείμενο, στιγμιότυπο οθόνης, κύκλος, σχεδίαση&#10;&#10;Περιγραφή που δημιουργήθηκε αυτόματα">
            <a:extLst>
              <a:ext uri="{FF2B5EF4-FFF2-40B4-BE49-F238E27FC236}">
                <a16:creationId xmlns:a16="http://schemas.microsoft.com/office/drawing/2014/main" id="{DDB9777B-D709-1EB8-094C-0C65FB3DC494}"/>
              </a:ext>
            </a:extLst>
          </p:cNvPr>
          <p:cNvPicPr>
            <a:picLocks noChangeAspect="1"/>
          </p:cNvPicPr>
          <p:nvPr/>
        </p:nvPicPr>
        <p:blipFill>
          <a:blip r:embed="rId2"/>
          <a:stretch>
            <a:fillRect/>
          </a:stretch>
        </p:blipFill>
        <p:spPr>
          <a:xfrm>
            <a:off x="7011943" y="587482"/>
            <a:ext cx="4503209" cy="3905222"/>
          </a:xfrm>
          <a:prstGeom prst="rect">
            <a:avLst/>
          </a:prstGeom>
        </p:spPr>
      </p:pic>
      <p:grpSp>
        <p:nvGrpSpPr>
          <p:cNvPr id="11" name="Group 10">
            <a:extLst>
              <a:ext uri="{FF2B5EF4-FFF2-40B4-BE49-F238E27FC236}">
                <a16:creationId xmlns:a16="http://schemas.microsoft.com/office/drawing/2014/main" id="{71E4E172-1EA7-E251-8265-AD4D673154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8" name="Rectangle 11">
              <a:extLst>
                <a:ext uri="{FF2B5EF4-FFF2-40B4-BE49-F238E27FC236}">
                  <a16:creationId xmlns:a16="http://schemas.microsoft.com/office/drawing/2014/main" id="{B36EE4C1-7905-4652-A645-D2C3112E2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B2D6870-BDC0-AE8B-A7F5-D570327D12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Θέση περιεχομένου 8">
            <a:extLst>
              <a:ext uri="{FF2B5EF4-FFF2-40B4-BE49-F238E27FC236}">
                <a16:creationId xmlns:a16="http://schemas.microsoft.com/office/drawing/2014/main" id="{ED3F220F-9D53-BE1C-06F5-B5A2A402AC18}"/>
              </a:ext>
            </a:extLst>
          </p:cNvPr>
          <p:cNvSpPr>
            <a:spLocks noGrp="1"/>
          </p:cNvSpPr>
          <p:nvPr>
            <p:ph idx="1"/>
          </p:nvPr>
        </p:nvSpPr>
        <p:spPr>
          <a:xfrm>
            <a:off x="151152" y="1575789"/>
            <a:ext cx="5693764" cy="1915437"/>
          </a:xfrm>
        </p:spPr>
        <p:txBody>
          <a:bodyPr vert="horz" lIns="91440" tIns="45720" rIns="91440" bIns="45720" rtlCol="0" anchor="t">
            <a:normAutofit/>
          </a:bodyPr>
          <a:lstStyle/>
          <a:p>
            <a:r>
              <a:rPr lang="el-GR" dirty="0">
                <a:ea typeface="Calibri"/>
                <a:cs typeface="Calibri"/>
              </a:rPr>
              <a:t>2019, </a:t>
            </a:r>
            <a:r>
              <a:rPr lang="el-GR" dirty="0" err="1">
                <a:ea typeface="Calibri"/>
                <a:cs typeface="Calibri"/>
              </a:rPr>
              <a:t>Wuhan</a:t>
            </a:r>
            <a:r>
              <a:rPr lang="el-GR" dirty="0">
                <a:ea typeface="Calibri"/>
                <a:cs typeface="Calibri"/>
              </a:rPr>
              <a:t>, </a:t>
            </a:r>
            <a:r>
              <a:rPr lang="el-GR" dirty="0" err="1">
                <a:ea typeface="Calibri"/>
                <a:cs typeface="Calibri"/>
              </a:rPr>
              <a:t>China</a:t>
            </a:r>
            <a:r>
              <a:rPr lang="el-GR" dirty="0">
                <a:ea typeface="Calibri"/>
                <a:cs typeface="Calibri"/>
              </a:rPr>
              <a:t> </a:t>
            </a:r>
            <a:endParaRPr lang="el-GR">
              <a:ea typeface="Calibri"/>
              <a:cs typeface="Calibri"/>
            </a:endParaRPr>
          </a:p>
          <a:p>
            <a:r>
              <a:rPr lang="el-GR" dirty="0" err="1">
                <a:ea typeface="Calibri"/>
                <a:cs typeface="Calibri"/>
              </a:rPr>
              <a:t>Severe</a:t>
            </a:r>
            <a:r>
              <a:rPr lang="el-GR" dirty="0">
                <a:ea typeface="Calibri"/>
                <a:cs typeface="Calibri"/>
              </a:rPr>
              <a:t> </a:t>
            </a:r>
            <a:r>
              <a:rPr lang="el-GR" dirty="0" err="1">
                <a:ea typeface="Calibri"/>
                <a:cs typeface="Calibri"/>
              </a:rPr>
              <a:t>acute</a:t>
            </a:r>
            <a:r>
              <a:rPr lang="el-GR" dirty="0">
                <a:ea typeface="Calibri"/>
                <a:cs typeface="Calibri"/>
              </a:rPr>
              <a:t> </a:t>
            </a:r>
            <a:r>
              <a:rPr lang="el-GR" dirty="0" err="1">
                <a:ea typeface="Calibri"/>
                <a:cs typeface="Calibri"/>
              </a:rPr>
              <a:t>respiratory</a:t>
            </a:r>
            <a:r>
              <a:rPr lang="el-GR" dirty="0">
                <a:ea typeface="Calibri"/>
                <a:cs typeface="Calibri"/>
              </a:rPr>
              <a:t> </a:t>
            </a:r>
            <a:r>
              <a:rPr lang="el-GR" dirty="0" err="1">
                <a:ea typeface="Calibri"/>
                <a:cs typeface="Calibri"/>
              </a:rPr>
              <a:t>syndrome</a:t>
            </a:r>
            <a:r>
              <a:rPr lang="el-GR" dirty="0">
                <a:ea typeface="Calibri"/>
                <a:cs typeface="Calibri"/>
              </a:rPr>
              <a:t> </a:t>
            </a:r>
            <a:r>
              <a:rPr lang="el-GR" dirty="0" err="1">
                <a:ea typeface="Calibri"/>
                <a:cs typeface="Calibri"/>
              </a:rPr>
              <a:t>coronavirus</a:t>
            </a:r>
            <a:r>
              <a:rPr lang="el-GR" dirty="0">
                <a:ea typeface="Calibri"/>
                <a:cs typeface="Calibri"/>
              </a:rPr>
              <a:t> 2  (</a:t>
            </a:r>
            <a:r>
              <a:rPr lang="el-GR" b="1" dirty="0">
                <a:solidFill>
                  <a:schemeClr val="accent2"/>
                </a:solidFill>
                <a:ea typeface="Calibri"/>
                <a:cs typeface="Calibri"/>
              </a:rPr>
              <a:t>SARS-CoV-2</a:t>
            </a:r>
            <a:r>
              <a:rPr lang="el-GR" dirty="0">
                <a:ea typeface="Calibri"/>
                <a:cs typeface="Calibri"/>
              </a:rPr>
              <a:t>)</a:t>
            </a:r>
            <a:endParaRPr lang="el-GR" dirty="0"/>
          </a:p>
          <a:p>
            <a:pPr marL="0" indent="0">
              <a:buNone/>
            </a:pPr>
            <a:endParaRPr lang="el-GR" dirty="0">
              <a:ea typeface="Calibri"/>
              <a:cs typeface="Calibri"/>
            </a:endParaRPr>
          </a:p>
          <a:p>
            <a:endParaRPr lang="el-GR" dirty="0">
              <a:ea typeface="Calibri"/>
              <a:cs typeface="Calibri"/>
            </a:endParaRPr>
          </a:p>
          <a:p>
            <a:endParaRPr lang="el-GR" dirty="0">
              <a:ea typeface="Calibri"/>
              <a:cs typeface="Calibri"/>
            </a:endParaRPr>
          </a:p>
        </p:txBody>
      </p:sp>
      <p:sp>
        <p:nvSpPr>
          <p:cNvPr id="3" name="TextBox 2">
            <a:extLst>
              <a:ext uri="{FF2B5EF4-FFF2-40B4-BE49-F238E27FC236}">
                <a16:creationId xmlns:a16="http://schemas.microsoft.com/office/drawing/2014/main" id="{C7D57F0C-8512-49C8-172C-8592D2E478FB}"/>
              </a:ext>
            </a:extLst>
          </p:cNvPr>
          <p:cNvSpPr txBox="1"/>
          <p:nvPr/>
        </p:nvSpPr>
        <p:spPr>
          <a:xfrm>
            <a:off x="87441" y="3772524"/>
            <a:ext cx="11617375" cy="25237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a:buChar char="ü"/>
            </a:pPr>
            <a:r>
              <a:rPr lang="el-GR" sz="2800" dirty="0" err="1">
                <a:ea typeface="Calibri"/>
                <a:cs typeface="Calibri"/>
              </a:rPr>
              <a:t>Medium-sized</a:t>
            </a:r>
            <a:r>
              <a:rPr lang="el-GR" sz="2800" dirty="0">
                <a:ea typeface="Calibri"/>
                <a:cs typeface="Calibri"/>
              </a:rPr>
              <a:t>, </a:t>
            </a:r>
            <a:r>
              <a:rPr lang="el-GR" sz="2800" dirty="0" err="1">
                <a:ea typeface="Calibri"/>
                <a:cs typeface="Calibri"/>
              </a:rPr>
              <a:t>large</a:t>
            </a:r>
            <a:r>
              <a:rPr lang="el-GR" sz="2800" dirty="0">
                <a:ea typeface="Calibri"/>
                <a:cs typeface="Calibri"/>
              </a:rPr>
              <a:t> mRNA </a:t>
            </a:r>
            <a:r>
              <a:rPr lang="el-GR" sz="2800" dirty="0" err="1">
                <a:ea typeface="Calibri"/>
                <a:cs typeface="Calibri"/>
              </a:rPr>
              <a:t>genome</a:t>
            </a:r>
            <a:endParaRPr lang="el-GR" sz="2800" dirty="0">
              <a:ea typeface="Calibri"/>
              <a:cs typeface="Calibri"/>
            </a:endParaRPr>
          </a:p>
          <a:p>
            <a:pPr marL="457200" indent="-457200">
              <a:buFont typeface="Wingdings"/>
              <a:buChar char="ü"/>
            </a:pPr>
            <a:r>
              <a:rPr lang="el-GR" sz="2800" dirty="0" err="1">
                <a:ea typeface="Calibri"/>
                <a:cs typeface="Calibri"/>
              </a:rPr>
              <a:t>Encased</a:t>
            </a:r>
            <a:r>
              <a:rPr lang="el-GR" sz="2800" dirty="0">
                <a:ea typeface="Calibri"/>
                <a:cs typeface="Calibri"/>
              </a:rPr>
              <a:t> in </a:t>
            </a:r>
            <a:r>
              <a:rPr lang="el-GR" sz="2800" dirty="0" err="1">
                <a:ea typeface="Calibri"/>
                <a:cs typeface="Calibri"/>
              </a:rPr>
              <a:t>nucleocapsid</a:t>
            </a:r>
            <a:endParaRPr lang="el-GR" sz="2800" dirty="0">
              <a:ea typeface="Calibri"/>
              <a:cs typeface="Calibri"/>
            </a:endParaRPr>
          </a:p>
          <a:p>
            <a:pPr marL="457200" indent="-457200">
              <a:buFont typeface="Wingdings"/>
              <a:buChar char="ü"/>
            </a:pPr>
            <a:r>
              <a:rPr lang="el-GR" sz="2800" dirty="0" err="1">
                <a:ea typeface="Calibri"/>
                <a:cs typeface="Calibri"/>
              </a:rPr>
              <a:t>Lipid</a:t>
            </a:r>
            <a:r>
              <a:rPr lang="el-GR" sz="2800" dirty="0">
                <a:ea typeface="Calibri"/>
                <a:cs typeface="Calibri"/>
              </a:rPr>
              <a:t> </a:t>
            </a:r>
            <a:r>
              <a:rPr lang="el-GR" sz="2800" dirty="0" err="1">
                <a:ea typeface="Calibri"/>
                <a:cs typeface="Calibri"/>
              </a:rPr>
              <a:t>bilayer</a:t>
            </a:r>
            <a:endParaRPr lang="el-GR" sz="2800" dirty="0">
              <a:ea typeface="Calibri"/>
              <a:cs typeface="Calibri"/>
            </a:endParaRPr>
          </a:p>
          <a:p>
            <a:pPr marL="457200" indent="-457200">
              <a:buFont typeface="Wingdings"/>
              <a:buChar char="ü"/>
            </a:pPr>
            <a:r>
              <a:rPr lang="el-GR" sz="2800" err="1">
                <a:ea typeface="Calibri"/>
                <a:cs typeface="Calibri"/>
              </a:rPr>
              <a:t>Glycoprotein</a:t>
            </a:r>
            <a:r>
              <a:rPr lang="el-GR" sz="2800" dirty="0">
                <a:ea typeface="Calibri"/>
                <a:cs typeface="Calibri"/>
              </a:rPr>
              <a:t> </a:t>
            </a:r>
            <a:r>
              <a:rPr lang="el-GR" sz="2800" err="1">
                <a:solidFill>
                  <a:srgbClr val="0070C0"/>
                </a:solidFill>
                <a:ea typeface="Calibri"/>
                <a:cs typeface="Calibri"/>
              </a:rPr>
              <a:t>Spike</a:t>
            </a:r>
            <a:r>
              <a:rPr lang="el-GR" sz="2800" dirty="0">
                <a:solidFill>
                  <a:srgbClr val="0070C0"/>
                </a:solidFill>
                <a:ea typeface="Calibri"/>
                <a:cs typeface="Calibri"/>
              </a:rPr>
              <a:t> </a:t>
            </a:r>
            <a:r>
              <a:rPr lang="el-GR" sz="2800" dirty="0">
                <a:ea typeface="Calibri"/>
                <a:cs typeface="Calibri"/>
              </a:rPr>
              <a:t>(S) </a:t>
            </a:r>
            <a:r>
              <a:rPr lang="el-GR" sz="2800" err="1">
                <a:ea typeface="Calibri"/>
                <a:cs typeface="Calibri"/>
              </a:rPr>
              <a:t>Peptomer</a:t>
            </a:r>
            <a:endParaRPr lang="el-GR" sz="2800">
              <a:ea typeface="Calibri"/>
              <a:cs typeface="Calibri"/>
            </a:endParaRPr>
          </a:p>
          <a:p>
            <a:pPr marL="457200" indent="-457200">
              <a:buFont typeface="Wingdings"/>
              <a:buChar char="ü"/>
            </a:pPr>
            <a:r>
              <a:rPr lang="el-GR" sz="2800" dirty="0" err="1">
                <a:ea typeface="Calibri"/>
                <a:cs typeface="Calibri"/>
              </a:rPr>
              <a:t>Spikes</a:t>
            </a:r>
            <a:r>
              <a:rPr lang="el-GR" sz="2800" dirty="0">
                <a:ea typeface="Calibri"/>
                <a:cs typeface="Calibri"/>
              </a:rPr>
              <a:t> </a:t>
            </a:r>
            <a:r>
              <a:rPr lang="el-GR" sz="2800" dirty="0" err="1">
                <a:ea typeface="Calibri"/>
                <a:cs typeface="Calibri"/>
              </a:rPr>
              <a:t>allow</a:t>
            </a:r>
            <a:r>
              <a:rPr lang="el-GR" sz="2800" dirty="0">
                <a:ea typeface="Calibri"/>
                <a:cs typeface="Calibri"/>
              </a:rPr>
              <a:t> </a:t>
            </a:r>
            <a:r>
              <a:rPr lang="el-GR" sz="2800" dirty="0" err="1">
                <a:ea typeface="Calibri"/>
                <a:cs typeface="Calibri"/>
              </a:rPr>
              <a:t>it</a:t>
            </a:r>
            <a:r>
              <a:rPr lang="el-GR" sz="2800" dirty="0">
                <a:ea typeface="Calibri"/>
                <a:cs typeface="Calibri"/>
              </a:rPr>
              <a:t> </a:t>
            </a:r>
            <a:r>
              <a:rPr lang="el-GR" sz="2800" dirty="0" err="1">
                <a:ea typeface="Calibri"/>
                <a:cs typeface="Calibri"/>
              </a:rPr>
              <a:t>to</a:t>
            </a:r>
            <a:r>
              <a:rPr lang="el-GR" sz="2800" dirty="0">
                <a:ea typeface="Calibri"/>
                <a:cs typeface="Calibri"/>
              </a:rPr>
              <a:t> </a:t>
            </a:r>
            <a:r>
              <a:rPr lang="el-GR" sz="2800" dirty="0" err="1">
                <a:ea typeface="Calibri"/>
                <a:cs typeface="Calibri"/>
              </a:rPr>
              <a:t>attach</a:t>
            </a:r>
            <a:r>
              <a:rPr lang="el-GR" sz="2800" dirty="0">
                <a:ea typeface="Calibri"/>
                <a:cs typeface="Calibri"/>
              </a:rPr>
              <a:t> </a:t>
            </a:r>
            <a:r>
              <a:rPr lang="el-GR" sz="2800" dirty="0" err="1">
                <a:ea typeface="Calibri"/>
                <a:cs typeface="Calibri"/>
              </a:rPr>
              <a:t>to</a:t>
            </a:r>
            <a:r>
              <a:rPr lang="el-GR" sz="2800" dirty="0">
                <a:ea typeface="Calibri"/>
                <a:cs typeface="Calibri"/>
              </a:rPr>
              <a:t> </a:t>
            </a:r>
            <a:r>
              <a:rPr lang="el-GR" sz="2800" dirty="0" err="1">
                <a:ea typeface="Calibri"/>
                <a:cs typeface="Calibri"/>
              </a:rPr>
              <a:t>human</a:t>
            </a:r>
            <a:r>
              <a:rPr lang="el-GR" sz="2800" dirty="0">
                <a:ea typeface="Calibri"/>
                <a:cs typeface="Calibri"/>
              </a:rPr>
              <a:t> </a:t>
            </a:r>
            <a:r>
              <a:rPr lang="el-GR" sz="2800" dirty="0" err="1">
                <a:ea typeface="Calibri"/>
                <a:cs typeface="Calibri"/>
              </a:rPr>
              <a:t>cell</a:t>
            </a:r>
            <a:r>
              <a:rPr lang="el-GR" sz="2800" dirty="0">
                <a:ea typeface="Calibri"/>
                <a:cs typeface="Calibri"/>
              </a:rPr>
              <a:t> </a:t>
            </a:r>
            <a:r>
              <a:rPr lang="el-GR" sz="2800" dirty="0" err="1">
                <a:ea typeface="Calibri"/>
                <a:cs typeface="Calibri"/>
              </a:rPr>
              <a:t>receptors</a:t>
            </a:r>
            <a:r>
              <a:rPr lang="el-GR" sz="2800" dirty="0">
                <a:ea typeface="Calibri"/>
                <a:cs typeface="Calibri"/>
              </a:rPr>
              <a:t> in </a:t>
            </a:r>
            <a:r>
              <a:rPr lang="el-GR" sz="2800" dirty="0" err="1">
                <a:ea typeface="Calibri"/>
                <a:cs typeface="Calibri"/>
              </a:rPr>
              <a:t>upper</a:t>
            </a:r>
            <a:r>
              <a:rPr lang="el-GR" sz="2800" dirty="0">
                <a:ea typeface="Calibri"/>
                <a:cs typeface="Calibri"/>
              </a:rPr>
              <a:t> </a:t>
            </a:r>
            <a:r>
              <a:rPr lang="el-GR" sz="2800" dirty="0" err="1">
                <a:ea typeface="Calibri"/>
                <a:cs typeface="Calibri"/>
              </a:rPr>
              <a:t>or</a:t>
            </a:r>
            <a:r>
              <a:rPr lang="el-GR" sz="2800" dirty="0">
                <a:ea typeface="Calibri"/>
                <a:cs typeface="Calibri"/>
              </a:rPr>
              <a:t> </a:t>
            </a:r>
            <a:r>
              <a:rPr lang="el-GR" sz="2800" dirty="0" err="1">
                <a:ea typeface="Calibri"/>
                <a:cs typeface="Calibri"/>
              </a:rPr>
              <a:t>lower</a:t>
            </a:r>
            <a:r>
              <a:rPr lang="el-GR" sz="2800" dirty="0">
                <a:ea typeface="Calibri"/>
                <a:cs typeface="Calibri"/>
              </a:rPr>
              <a:t> </a:t>
            </a:r>
            <a:r>
              <a:rPr lang="el-GR" sz="2800" dirty="0" err="1">
                <a:ea typeface="Calibri"/>
                <a:cs typeface="Calibri"/>
              </a:rPr>
              <a:t>airway</a:t>
            </a:r>
            <a:r>
              <a:rPr lang="el-GR" sz="2800" dirty="0">
                <a:ea typeface="Calibri"/>
                <a:cs typeface="Calibri"/>
              </a:rPr>
              <a:t> </a:t>
            </a:r>
          </a:p>
          <a:p>
            <a:endParaRPr lang="el-GR" dirty="0">
              <a:ea typeface="Calibri"/>
              <a:cs typeface="Calibri"/>
            </a:endParaRPr>
          </a:p>
        </p:txBody>
      </p:sp>
    </p:spTree>
    <p:extLst>
      <p:ext uri="{BB962C8B-B14F-4D97-AF65-F5344CB8AC3E}">
        <p14:creationId xmlns:p14="http://schemas.microsoft.com/office/powerpoint/2010/main" val="29887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5989D1-0F84-9537-6092-3A3A8F9739F0}"/>
              </a:ext>
            </a:extLst>
          </p:cNvPr>
          <p:cNvSpPr>
            <a:spLocks noGrp="1"/>
          </p:cNvSpPr>
          <p:nvPr>
            <p:ph type="title"/>
          </p:nvPr>
        </p:nvSpPr>
        <p:spPr>
          <a:xfrm>
            <a:off x="3658316" y="472635"/>
            <a:ext cx="6278625" cy="668596"/>
          </a:xfrm>
        </p:spPr>
        <p:txBody>
          <a:bodyPr anchor="b">
            <a:normAutofit/>
          </a:bodyPr>
          <a:lstStyle/>
          <a:p>
            <a:r>
              <a:rPr lang="el-GR" sz="3600" u="sng" err="1">
                <a:solidFill>
                  <a:schemeClr val="accent6">
                    <a:lumMod val="50000"/>
                  </a:schemeClr>
                </a:solidFill>
                <a:ea typeface="Calibri Light"/>
                <a:cs typeface="Calibri Light"/>
              </a:rPr>
              <a:t>Immune</a:t>
            </a:r>
            <a:r>
              <a:rPr lang="el-GR" sz="3600" u="sng" dirty="0">
                <a:solidFill>
                  <a:schemeClr val="accent6">
                    <a:lumMod val="50000"/>
                  </a:schemeClr>
                </a:solidFill>
                <a:ea typeface="Calibri Light"/>
                <a:cs typeface="Calibri Light"/>
              </a:rPr>
              <a:t> </a:t>
            </a:r>
            <a:r>
              <a:rPr lang="el-GR" sz="3600" u="sng" err="1">
                <a:solidFill>
                  <a:schemeClr val="accent6">
                    <a:lumMod val="50000"/>
                  </a:schemeClr>
                </a:solidFill>
                <a:ea typeface="Calibri Light"/>
                <a:cs typeface="Calibri Light"/>
              </a:rPr>
              <a:t>system</a:t>
            </a:r>
            <a:r>
              <a:rPr lang="el-GR" sz="3600" u="sng" dirty="0">
                <a:solidFill>
                  <a:schemeClr val="accent6">
                    <a:lumMod val="50000"/>
                  </a:schemeClr>
                </a:solidFill>
                <a:ea typeface="Calibri Light"/>
                <a:cs typeface="Calibri Light"/>
              </a:rPr>
              <a:t> on CKD</a:t>
            </a:r>
            <a:endParaRPr lang="el-GR" sz="3600" u="sng" dirty="0">
              <a:solidFill>
                <a:schemeClr val="accent6">
                  <a:lumMod val="50000"/>
                </a:schemeClr>
              </a:solidFill>
            </a:endParaRPr>
          </a:p>
        </p:txBody>
      </p:sp>
      <p:sp>
        <p:nvSpPr>
          <p:cNvPr id="3" name="Θέση περιεχομένου 2">
            <a:extLst>
              <a:ext uri="{FF2B5EF4-FFF2-40B4-BE49-F238E27FC236}">
                <a16:creationId xmlns:a16="http://schemas.microsoft.com/office/drawing/2014/main" id="{EE003B94-A128-922F-A20B-760D77C878C1}"/>
              </a:ext>
            </a:extLst>
          </p:cNvPr>
          <p:cNvSpPr>
            <a:spLocks noGrp="1"/>
          </p:cNvSpPr>
          <p:nvPr>
            <p:ph idx="1"/>
          </p:nvPr>
        </p:nvSpPr>
        <p:spPr>
          <a:xfrm>
            <a:off x="862336" y="6181388"/>
            <a:ext cx="10251018" cy="354322"/>
          </a:xfrm>
        </p:spPr>
        <p:txBody>
          <a:bodyPr vert="horz" lIns="91440" tIns="45720" rIns="91440" bIns="45720" rtlCol="0">
            <a:normAutofit fontScale="92500"/>
          </a:bodyPr>
          <a:lstStyle/>
          <a:p>
            <a:pPr marL="0" indent="0">
              <a:buNone/>
            </a:pPr>
            <a:r>
              <a:rPr lang="el-GR" sz="1600">
                <a:solidFill>
                  <a:schemeClr val="tx2"/>
                </a:solidFill>
                <a:ea typeface="Calibri"/>
                <a:cs typeface="Calibri"/>
              </a:rPr>
              <a:t>Chronic Kidney Disease-Associated Immune Dysfunctions: Impact of Protein-Bound Uremic Retention Solutes on Immune Cells</a:t>
            </a:r>
            <a:endParaRPr lang="el-GR" sz="1600">
              <a:solidFill>
                <a:schemeClr val="tx2"/>
              </a:solidFill>
            </a:endParaRPr>
          </a:p>
          <a:p>
            <a:pPr marL="0" indent="0">
              <a:buNone/>
            </a:pPr>
            <a:endParaRPr lang="el-GR" sz="1600">
              <a:solidFill>
                <a:schemeClr val="tx2"/>
              </a:solidFill>
              <a:ea typeface="Calibri"/>
              <a:cs typeface="Calibri"/>
            </a:endParaRPr>
          </a:p>
        </p:txBody>
      </p:sp>
      <p:pic>
        <p:nvPicPr>
          <p:cNvPr id="5" name="Εικόνα 4" descr="Toxins | Free Full-Text | Chronic Kidney Disease-Associated Immune  Dysfunctions: Impact of Protein-Bound Uremic Retention Solutes on Immune  Cells">
            <a:extLst>
              <a:ext uri="{FF2B5EF4-FFF2-40B4-BE49-F238E27FC236}">
                <a16:creationId xmlns:a16="http://schemas.microsoft.com/office/drawing/2014/main" id="{A92F5006-FD02-681B-8E4B-CE8C571F9D84}"/>
              </a:ext>
            </a:extLst>
          </p:cNvPr>
          <p:cNvPicPr>
            <a:picLocks noChangeAspect="1"/>
          </p:cNvPicPr>
          <p:nvPr/>
        </p:nvPicPr>
        <p:blipFill>
          <a:blip r:embed="rId3"/>
          <a:stretch>
            <a:fillRect/>
          </a:stretch>
        </p:blipFill>
        <p:spPr>
          <a:xfrm>
            <a:off x="2033474" y="1463318"/>
            <a:ext cx="7900007" cy="4381067"/>
          </a:xfrm>
          <a:prstGeom prst="rect">
            <a:avLst/>
          </a:prstGeom>
        </p:spPr>
      </p:pic>
    </p:spTree>
    <p:extLst>
      <p:ext uri="{BB962C8B-B14F-4D97-AF65-F5344CB8AC3E}">
        <p14:creationId xmlns:p14="http://schemas.microsoft.com/office/powerpoint/2010/main" val="1601276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0C31BA7-9AF8-00B9-FF51-D0840B62E705}"/>
              </a:ext>
            </a:extLst>
          </p:cNvPr>
          <p:cNvSpPr>
            <a:spLocks noGrp="1"/>
          </p:cNvSpPr>
          <p:nvPr>
            <p:ph type="title"/>
          </p:nvPr>
        </p:nvSpPr>
        <p:spPr>
          <a:xfrm>
            <a:off x="536948" y="393139"/>
            <a:ext cx="5334197" cy="871292"/>
          </a:xfrm>
        </p:spPr>
        <p:txBody>
          <a:bodyPr anchor="ctr">
            <a:normAutofit/>
          </a:bodyPr>
          <a:lstStyle/>
          <a:p>
            <a:r>
              <a:rPr lang="el-GR" sz="3200" u="sng" dirty="0" err="1">
                <a:solidFill>
                  <a:srgbClr val="002060"/>
                </a:solidFill>
                <a:ea typeface="Calibri Light"/>
                <a:cs typeface="Calibri Light"/>
              </a:rPr>
              <a:t>Patients</a:t>
            </a:r>
            <a:r>
              <a:rPr lang="el-GR" sz="3200" u="sng" dirty="0">
                <a:solidFill>
                  <a:srgbClr val="002060"/>
                </a:solidFill>
                <a:ea typeface="Calibri Light"/>
                <a:cs typeface="Calibri Light"/>
              </a:rPr>
              <a:t> and </a:t>
            </a:r>
            <a:r>
              <a:rPr lang="el-GR" sz="3200" u="sng" dirty="0" err="1">
                <a:solidFill>
                  <a:srgbClr val="002060"/>
                </a:solidFill>
                <a:ea typeface="Calibri Light"/>
                <a:cs typeface="Calibri Light"/>
              </a:rPr>
              <a:t>methods</a:t>
            </a:r>
            <a:endParaRPr lang="el-GR" sz="3200" u="sng" dirty="0">
              <a:solidFill>
                <a:srgbClr val="002060"/>
              </a:solidFill>
              <a:ea typeface="Calibri Light"/>
              <a:cs typeface="Calibri Light"/>
            </a:endParaRPr>
          </a:p>
        </p:txBody>
      </p:sp>
      <p:sp>
        <p:nvSpPr>
          <p:cNvPr id="3" name="Θέση περιεχομένου 2">
            <a:extLst>
              <a:ext uri="{FF2B5EF4-FFF2-40B4-BE49-F238E27FC236}">
                <a16:creationId xmlns:a16="http://schemas.microsoft.com/office/drawing/2014/main" id="{FD5B80FF-EBC9-FE75-3D37-42CE36CB4F63}"/>
              </a:ext>
            </a:extLst>
          </p:cNvPr>
          <p:cNvSpPr>
            <a:spLocks noGrp="1"/>
          </p:cNvSpPr>
          <p:nvPr>
            <p:ph idx="1"/>
          </p:nvPr>
        </p:nvSpPr>
        <p:spPr>
          <a:xfrm>
            <a:off x="245394" y="1654271"/>
            <a:ext cx="7282445" cy="3214538"/>
          </a:xfrm>
        </p:spPr>
        <p:txBody>
          <a:bodyPr vert="horz" lIns="91440" tIns="45720" rIns="91440" bIns="45720" rtlCol="0" anchor="ctr">
            <a:normAutofit/>
          </a:bodyPr>
          <a:lstStyle/>
          <a:p>
            <a:pPr marL="0" indent="0" algn="just">
              <a:buNone/>
            </a:pPr>
            <a:endParaRPr lang="el-GR" sz="1900">
              <a:ea typeface="Calibri"/>
              <a:cs typeface="Calibri"/>
            </a:endParaRPr>
          </a:p>
          <a:p>
            <a:pPr algn="just"/>
            <a:r>
              <a:rPr lang="el-GR" sz="2400" dirty="0">
                <a:ea typeface="Calibri"/>
                <a:cs typeface="Calibri"/>
              </a:rPr>
              <a:t>12 </a:t>
            </a:r>
            <a:r>
              <a:rPr lang="el-GR" sz="2400" err="1">
                <a:ea typeface="Calibri"/>
                <a:cs typeface="Calibri"/>
              </a:rPr>
              <a:t>patients</a:t>
            </a:r>
            <a:r>
              <a:rPr lang="el-GR" sz="2400" dirty="0">
                <a:ea typeface="Calibri"/>
                <a:cs typeface="Calibri"/>
              </a:rPr>
              <a:t>, 5 </a:t>
            </a:r>
            <a:r>
              <a:rPr lang="el-GR" sz="2400" err="1">
                <a:ea typeface="Calibri"/>
                <a:cs typeface="Calibri"/>
              </a:rPr>
              <a:t>women</a:t>
            </a:r>
            <a:r>
              <a:rPr lang="el-GR" sz="2400" dirty="0">
                <a:ea typeface="Calibri"/>
                <a:cs typeface="Calibri"/>
              </a:rPr>
              <a:t> and 7 </a:t>
            </a:r>
            <a:r>
              <a:rPr lang="el-GR" sz="2400" err="1">
                <a:ea typeface="Calibri"/>
                <a:cs typeface="Calibri"/>
              </a:rPr>
              <a:t>men</a:t>
            </a:r>
            <a:r>
              <a:rPr lang="el-GR" sz="2400" dirty="0">
                <a:ea typeface="Calibri"/>
                <a:cs typeface="Calibri"/>
              </a:rPr>
              <a:t>. </a:t>
            </a:r>
          </a:p>
          <a:p>
            <a:pPr algn="just"/>
            <a:r>
              <a:rPr lang="el-GR" sz="2400" err="1">
                <a:ea typeface="Calibri"/>
                <a:cs typeface="Calibri"/>
              </a:rPr>
              <a:t>Average</a:t>
            </a:r>
            <a:r>
              <a:rPr lang="el-GR" sz="2400" dirty="0">
                <a:ea typeface="Calibri"/>
                <a:cs typeface="Calibri"/>
              </a:rPr>
              <a:t> </a:t>
            </a:r>
            <a:r>
              <a:rPr lang="el-GR" sz="2400" err="1">
                <a:ea typeface="Calibri"/>
                <a:cs typeface="Calibri"/>
              </a:rPr>
              <a:t>age</a:t>
            </a:r>
            <a:r>
              <a:rPr lang="el-GR" sz="2400" dirty="0">
                <a:ea typeface="Calibri"/>
                <a:cs typeface="Calibri"/>
              </a:rPr>
              <a:t> </a:t>
            </a:r>
            <a:r>
              <a:rPr lang="el-GR" sz="2400" b="1" dirty="0">
                <a:solidFill>
                  <a:schemeClr val="accent1">
                    <a:lumMod val="50000"/>
                  </a:schemeClr>
                </a:solidFill>
                <a:ea typeface="Calibri"/>
                <a:cs typeface="Calibri"/>
              </a:rPr>
              <a:t>71.2</a:t>
            </a:r>
            <a:r>
              <a:rPr lang="el-GR" sz="2400" dirty="0">
                <a:ea typeface="Calibri"/>
                <a:cs typeface="Calibri"/>
              </a:rPr>
              <a:t> ± 9.83.</a:t>
            </a:r>
          </a:p>
          <a:p>
            <a:pPr algn="just"/>
            <a:r>
              <a:rPr lang="el-GR" sz="2400" err="1">
                <a:ea typeface="Calibri"/>
                <a:cs typeface="Calibri"/>
              </a:rPr>
              <a:t>No</a:t>
            </a:r>
            <a:r>
              <a:rPr lang="el-GR" sz="2400" dirty="0">
                <a:ea typeface="Calibri"/>
                <a:cs typeface="Calibri"/>
              </a:rPr>
              <a:t> </a:t>
            </a:r>
            <a:r>
              <a:rPr lang="el-GR" sz="2400" err="1">
                <a:ea typeface="Calibri"/>
                <a:cs typeface="Calibri"/>
              </a:rPr>
              <a:t>statistically</a:t>
            </a:r>
            <a:r>
              <a:rPr lang="el-GR" sz="2400" dirty="0">
                <a:ea typeface="Calibri"/>
                <a:cs typeface="Calibri"/>
              </a:rPr>
              <a:t> </a:t>
            </a:r>
            <a:r>
              <a:rPr lang="el-GR" sz="2400" err="1">
                <a:ea typeface="Calibri"/>
                <a:cs typeface="Calibri"/>
              </a:rPr>
              <a:t>significant</a:t>
            </a:r>
            <a:r>
              <a:rPr lang="el-GR" sz="2400" dirty="0">
                <a:ea typeface="Calibri"/>
                <a:cs typeface="Calibri"/>
              </a:rPr>
              <a:t> </a:t>
            </a:r>
            <a:r>
              <a:rPr lang="el-GR" sz="2400" err="1">
                <a:ea typeface="Calibri"/>
                <a:cs typeface="Calibri"/>
              </a:rPr>
              <a:t>difference</a:t>
            </a:r>
            <a:r>
              <a:rPr lang="el-GR" sz="2400" dirty="0">
                <a:ea typeface="Calibri"/>
                <a:cs typeface="Calibri"/>
              </a:rPr>
              <a:t> (p=0,66) in the </a:t>
            </a:r>
            <a:r>
              <a:rPr lang="el-GR" sz="2400" err="1">
                <a:ea typeface="Calibri"/>
                <a:cs typeface="Calibri"/>
              </a:rPr>
              <a:t>mean</a:t>
            </a:r>
            <a:r>
              <a:rPr lang="el-GR" sz="2400" dirty="0">
                <a:ea typeface="Calibri"/>
                <a:cs typeface="Calibri"/>
              </a:rPr>
              <a:t> </a:t>
            </a:r>
            <a:r>
              <a:rPr lang="el-GR" sz="2400" err="1">
                <a:ea typeface="Calibri"/>
                <a:cs typeface="Calibri"/>
              </a:rPr>
              <a:t>age</a:t>
            </a:r>
            <a:r>
              <a:rPr lang="el-GR" sz="2400" dirty="0">
                <a:ea typeface="Calibri"/>
                <a:cs typeface="Calibri"/>
              </a:rPr>
              <a:t> of </a:t>
            </a:r>
            <a:r>
              <a:rPr lang="el-GR" sz="2400" err="1">
                <a:ea typeface="Calibri"/>
                <a:cs typeface="Calibri"/>
              </a:rPr>
              <a:t>men</a:t>
            </a:r>
            <a:r>
              <a:rPr lang="el-GR" sz="2400" dirty="0">
                <a:ea typeface="Calibri"/>
                <a:cs typeface="Calibri"/>
              </a:rPr>
              <a:t> and </a:t>
            </a:r>
            <a:r>
              <a:rPr lang="el-GR" sz="2400" err="1">
                <a:ea typeface="Calibri"/>
                <a:cs typeface="Calibri"/>
              </a:rPr>
              <a:t>women</a:t>
            </a:r>
            <a:r>
              <a:rPr lang="el-GR" sz="2400" dirty="0">
                <a:ea typeface="Calibri"/>
                <a:cs typeface="Calibri"/>
              </a:rPr>
              <a:t> (</a:t>
            </a:r>
            <a:r>
              <a:rPr lang="el-GR" sz="2400" err="1">
                <a:ea typeface="Calibri"/>
                <a:cs typeface="Calibri"/>
              </a:rPr>
              <a:t>female</a:t>
            </a:r>
            <a:r>
              <a:rPr lang="el-GR" sz="2400" dirty="0">
                <a:ea typeface="Calibri"/>
                <a:cs typeface="Calibri"/>
              </a:rPr>
              <a:t> 69.6 ± 9.23 </a:t>
            </a:r>
            <a:r>
              <a:rPr lang="el-GR" sz="2400" err="1">
                <a:ea typeface="Calibri"/>
                <a:cs typeface="Calibri"/>
              </a:rPr>
              <a:t>vs</a:t>
            </a:r>
            <a:r>
              <a:rPr lang="el-GR" sz="2400" dirty="0">
                <a:ea typeface="Calibri"/>
                <a:cs typeface="Calibri"/>
              </a:rPr>
              <a:t> </a:t>
            </a:r>
            <a:r>
              <a:rPr lang="el-GR" sz="2400" err="1">
                <a:ea typeface="Calibri"/>
                <a:cs typeface="Calibri"/>
              </a:rPr>
              <a:t>male</a:t>
            </a:r>
            <a:r>
              <a:rPr lang="el-GR" sz="2400" dirty="0">
                <a:ea typeface="Calibri"/>
                <a:cs typeface="Calibri"/>
              </a:rPr>
              <a:t> 72.2 ± 10.8). </a:t>
            </a:r>
          </a:p>
          <a:p>
            <a:pPr algn="just"/>
            <a:r>
              <a:rPr lang="el-GR" sz="2400" dirty="0">
                <a:ea typeface="Calibri"/>
                <a:cs typeface="Calibri"/>
              </a:rPr>
              <a:t>8 of </a:t>
            </a:r>
            <a:r>
              <a:rPr lang="el-GR" sz="2400" err="1">
                <a:ea typeface="Calibri"/>
                <a:cs typeface="Calibri"/>
              </a:rPr>
              <a:t>them</a:t>
            </a:r>
            <a:r>
              <a:rPr lang="el-GR" sz="2400" dirty="0">
                <a:ea typeface="Calibri"/>
                <a:cs typeface="Calibri"/>
              </a:rPr>
              <a:t> (</a:t>
            </a:r>
            <a:r>
              <a:rPr lang="el-GR" sz="2400" b="1" dirty="0">
                <a:solidFill>
                  <a:schemeClr val="accent1">
                    <a:lumMod val="50000"/>
                  </a:schemeClr>
                </a:solidFill>
                <a:ea typeface="Calibri"/>
                <a:cs typeface="Calibri"/>
              </a:rPr>
              <a:t>66.7%</a:t>
            </a:r>
            <a:r>
              <a:rPr lang="el-GR" sz="2400" dirty="0">
                <a:ea typeface="Calibri"/>
                <a:cs typeface="Calibri"/>
              </a:rPr>
              <a:t>) </a:t>
            </a:r>
            <a:r>
              <a:rPr lang="el-GR" sz="2400" err="1">
                <a:ea typeface="Calibri"/>
                <a:cs typeface="Calibri"/>
              </a:rPr>
              <a:t>were</a:t>
            </a:r>
            <a:r>
              <a:rPr lang="el-GR" sz="2400" dirty="0">
                <a:ea typeface="Calibri"/>
                <a:cs typeface="Calibri"/>
              </a:rPr>
              <a:t> </a:t>
            </a:r>
            <a:r>
              <a:rPr lang="el-GR" sz="2400" err="1">
                <a:ea typeface="Calibri"/>
                <a:cs typeface="Calibri"/>
              </a:rPr>
              <a:t>infected</a:t>
            </a:r>
            <a:r>
              <a:rPr lang="el-GR" sz="2400" dirty="0">
                <a:ea typeface="Calibri"/>
                <a:cs typeface="Calibri"/>
              </a:rPr>
              <a:t> </a:t>
            </a:r>
            <a:r>
              <a:rPr lang="el-GR" sz="2400" err="1">
                <a:ea typeface="Calibri"/>
                <a:cs typeface="Calibri"/>
              </a:rPr>
              <a:t>from</a:t>
            </a:r>
            <a:r>
              <a:rPr lang="el-GR" sz="2400" dirty="0">
                <a:ea typeface="Calibri"/>
                <a:cs typeface="Calibri"/>
              </a:rPr>
              <a:t> SARS-COV2 </a:t>
            </a:r>
            <a:r>
              <a:rPr lang="el-GR" sz="2400" err="1">
                <a:ea typeface="Calibri"/>
                <a:cs typeface="Calibri"/>
              </a:rPr>
              <a:t>virus</a:t>
            </a:r>
            <a:r>
              <a:rPr lang="el-GR" sz="2400" dirty="0">
                <a:ea typeface="Calibri"/>
                <a:cs typeface="Calibri"/>
              </a:rPr>
              <a:t>.</a:t>
            </a:r>
          </a:p>
          <a:p>
            <a:pPr marL="0" indent="0" algn="just">
              <a:buNone/>
            </a:pPr>
            <a:endParaRPr lang="el-GR" sz="1900" dirty="0">
              <a:ea typeface="Calibri"/>
              <a:cs typeface="Calibri"/>
            </a:endParaRPr>
          </a:p>
          <a:p>
            <a:pPr algn="just"/>
            <a:endParaRPr lang="el-GR" sz="1900" dirty="0">
              <a:ea typeface="Calibri"/>
              <a:cs typeface="Calibri"/>
            </a:endParaRPr>
          </a:p>
          <a:p>
            <a:pPr algn="just"/>
            <a:endParaRPr lang="el-GR" sz="1900" dirty="0">
              <a:ea typeface="Calibri"/>
              <a:cs typeface="Calibri"/>
            </a:endParaRPr>
          </a:p>
          <a:p>
            <a:endParaRPr lang="el-GR" sz="1900" dirty="0">
              <a:ea typeface="Calibri"/>
              <a:cs typeface="Calibri"/>
            </a:endParaRPr>
          </a:p>
        </p:txBody>
      </p:sp>
      <p:pic>
        <p:nvPicPr>
          <p:cNvPr id="20" name="Picture 4" descr="A row of samples for medical testing">
            <a:extLst>
              <a:ext uri="{FF2B5EF4-FFF2-40B4-BE49-F238E27FC236}">
                <a16:creationId xmlns:a16="http://schemas.microsoft.com/office/drawing/2014/main" id="{514073E2-4003-E1F4-47AF-84875270C4A0}"/>
              </a:ext>
            </a:extLst>
          </p:cNvPr>
          <p:cNvPicPr>
            <a:picLocks noChangeAspect="1"/>
          </p:cNvPicPr>
          <p:nvPr/>
        </p:nvPicPr>
        <p:blipFill rotWithShape="1">
          <a:blip r:embed="rId2"/>
          <a:srcRect l="41756" r="2" b="2"/>
          <a:stretch/>
        </p:blipFill>
        <p:spPr>
          <a:xfrm>
            <a:off x="7777004" y="3491"/>
            <a:ext cx="4414997" cy="6854509"/>
          </a:xfrm>
          <a:prstGeom prst="rect">
            <a:avLst/>
          </a:prstGeom>
          <a:effectLst>
            <a:outerShdw blurRad="127000" dist="50800" dir="10800000" sx="99000" sy="99000" algn="r" rotWithShape="0">
              <a:prstClr val="black">
                <a:alpha val="40000"/>
              </a:prstClr>
            </a:outerShdw>
          </a:effectLst>
        </p:spPr>
      </p:pic>
      <p:sp>
        <p:nvSpPr>
          <p:cNvPr id="4" name="TextBox 3">
            <a:extLst>
              <a:ext uri="{FF2B5EF4-FFF2-40B4-BE49-F238E27FC236}">
                <a16:creationId xmlns:a16="http://schemas.microsoft.com/office/drawing/2014/main" id="{FC5F6DFD-E666-380F-2B11-93CBF132557E}"/>
              </a:ext>
            </a:extLst>
          </p:cNvPr>
          <p:cNvSpPr txBox="1"/>
          <p:nvPr/>
        </p:nvSpPr>
        <p:spPr>
          <a:xfrm>
            <a:off x="314180" y="4749713"/>
            <a:ext cx="689712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ctr">
              <a:buFont typeface="Wingdings"/>
              <a:buChar char="ü"/>
            </a:pPr>
            <a:r>
              <a:rPr lang="el-GR" sz="2400" err="1">
                <a:ea typeface="Calibri"/>
                <a:cs typeface="Calibri"/>
              </a:rPr>
              <a:t>Participants</a:t>
            </a:r>
            <a:r>
              <a:rPr lang="el-GR" sz="2400" dirty="0">
                <a:ea typeface="Calibri"/>
                <a:cs typeface="Calibri"/>
              </a:rPr>
              <a:t> </a:t>
            </a:r>
            <a:r>
              <a:rPr lang="el-GR" sz="2400" err="1">
                <a:ea typeface="Calibri"/>
                <a:cs typeface="Calibri"/>
              </a:rPr>
              <a:t>were</a:t>
            </a:r>
            <a:r>
              <a:rPr lang="el-GR" sz="2400" dirty="0">
                <a:ea typeface="Calibri"/>
                <a:cs typeface="Calibri"/>
              </a:rPr>
              <a:t> </a:t>
            </a:r>
            <a:r>
              <a:rPr lang="el-GR" sz="2400" err="1">
                <a:ea typeface="Calibri"/>
                <a:cs typeface="Calibri"/>
              </a:rPr>
              <a:t>recruited</a:t>
            </a:r>
            <a:r>
              <a:rPr lang="el-GR" sz="2400" dirty="0">
                <a:ea typeface="Calibri"/>
                <a:cs typeface="Calibri"/>
              </a:rPr>
              <a:t> </a:t>
            </a:r>
            <a:r>
              <a:rPr lang="el-GR" sz="2400" err="1">
                <a:ea typeface="Calibri"/>
                <a:cs typeface="Calibri"/>
              </a:rPr>
              <a:t>following</a:t>
            </a:r>
            <a:r>
              <a:rPr lang="el-GR" sz="2400" dirty="0">
                <a:ea typeface="Calibri"/>
                <a:cs typeface="Calibri"/>
              </a:rPr>
              <a:t> </a:t>
            </a:r>
            <a:r>
              <a:rPr lang="el-GR" sz="2400" err="1">
                <a:ea typeface="Calibri"/>
                <a:cs typeface="Calibri"/>
              </a:rPr>
              <a:t>any</a:t>
            </a:r>
            <a:r>
              <a:rPr lang="el-GR" sz="2400" dirty="0">
                <a:ea typeface="Calibri"/>
                <a:cs typeface="Calibri"/>
              </a:rPr>
              <a:t> COVID-19 </a:t>
            </a:r>
            <a:r>
              <a:rPr lang="el-GR" sz="2400" err="1">
                <a:ea typeface="Calibri"/>
                <a:cs typeface="Calibri"/>
              </a:rPr>
              <a:t>vaccine</a:t>
            </a:r>
            <a:r>
              <a:rPr lang="el-GR" sz="2400" dirty="0">
                <a:ea typeface="Calibri"/>
                <a:cs typeface="Calibri"/>
              </a:rPr>
              <a:t> </a:t>
            </a:r>
            <a:r>
              <a:rPr lang="el-GR" sz="2400" err="1">
                <a:ea typeface="Calibri"/>
                <a:cs typeface="Calibri"/>
              </a:rPr>
              <a:t>dose</a:t>
            </a:r>
            <a:r>
              <a:rPr lang="el-GR" sz="2400" dirty="0">
                <a:ea typeface="Calibri"/>
                <a:cs typeface="Calibri"/>
              </a:rPr>
              <a:t> and </a:t>
            </a:r>
            <a:r>
              <a:rPr lang="el-GR" sz="2400" err="1">
                <a:ea typeface="Calibri"/>
                <a:cs typeface="Calibri"/>
              </a:rPr>
              <a:t>have</a:t>
            </a:r>
            <a:r>
              <a:rPr lang="el-GR" sz="2400" dirty="0">
                <a:ea typeface="Calibri"/>
                <a:cs typeface="Calibri"/>
              </a:rPr>
              <a:t> </a:t>
            </a:r>
            <a:r>
              <a:rPr lang="el-GR" sz="2400" err="1">
                <a:ea typeface="Calibri"/>
                <a:cs typeface="Calibri"/>
              </a:rPr>
              <a:t>been</a:t>
            </a:r>
            <a:r>
              <a:rPr lang="el-GR" sz="2400" dirty="0">
                <a:ea typeface="Calibri"/>
                <a:cs typeface="Calibri"/>
              </a:rPr>
              <a:t> </a:t>
            </a:r>
            <a:r>
              <a:rPr lang="el-GR" sz="2400" err="1">
                <a:ea typeface="Calibri"/>
                <a:cs typeface="Calibri"/>
              </a:rPr>
              <a:t>blood</a:t>
            </a:r>
            <a:r>
              <a:rPr lang="el-GR" sz="2400" dirty="0">
                <a:ea typeface="Calibri"/>
                <a:cs typeface="Calibri"/>
              </a:rPr>
              <a:t> </a:t>
            </a:r>
            <a:r>
              <a:rPr lang="el-GR" sz="2400" err="1">
                <a:ea typeface="Calibri"/>
                <a:cs typeface="Calibri"/>
              </a:rPr>
              <a:t>sampled</a:t>
            </a:r>
            <a:r>
              <a:rPr lang="el-GR" sz="2400" dirty="0">
                <a:ea typeface="Calibri"/>
                <a:cs typeface="Calibri"/>
              </a:rPr>
              <a:t> for </a:t>
            </a:r>
            <a:r>
              <a:rPr lang="el-GR" sz="2400" err="1">
                <a:ea typeface="Calibri"/>
                <a:cs typeface="Calibri"/>
              </a:rPr>
              <a:t>serological</a:t>
            </a:r>
            <a:r>
              <a:rPr lang="el-GR" sz="2400" dirty="0">
                <a:ea typeface="Calibri"/>
                <a:cs typeface="Calibri"/>
              </a:rPr>
              <a:t> </a:t>
            </a:r>
            <a:r>
              <a:rPr lang="el-GR" sz="2400" err="1">
                <a:ea typeface="Calibri"/>
                <a:cs typeface="Calibri"/>
              </a:rPr>
              <a:t>testing</a:t>
            </a:r>
            <a:r>
              <a:rPr lang="el-GR" sz="2400" dirty="0">
                <a:ea typeface="Calibri"/>
                <a:cs typeface="Calibri"/>
              </a:rPr>
              <a:t> </a:t>
            </a:r>
            <a:r>
              <a:rPr lang="el-GR" sz="2400" err="1">
                <a:ea typeface="Calibri"/>
                <a:cs typeface="Calibri"/>
              </a:rPr>
              <a:t>at</a:t>
            </a:r>
            <a:r>
              <a:rPr lang="el-GR" sz="2400" dirty="0">
                <a:ea typeface="Calibri"/>
                <a:cs typeface="Calibri"/>
              </a:rPr>
              <a:t> </a:t>
            </a:r>
            <a:r>
              <a:rPr lang="el-GR" sz="2400" b="1" dirty="0">
                <a:solidFill>
                  <a:srgbClr val="002060"/>
                </a:solidFill>
                <a:ea typeface="Calibri"/>
                <a:cs typeface="Calibri"/>
              </a:rPr>
              <a:t>3 </a:t>
            </a:r>
            <a:r>
              <a:rPr lang="el-GR" sz="2400" b="1" err="1">
                <a:solidFill>
                  <a:srgbClr val="002060"/>
                </a:solidFill>
                <a:ea typeface="Calibri"/>
                <a:cs typeface="Calibri"/>
              </a:rPr>
              <a:t>measurements</a:t>
            </a:r>
            <a:r>
              <a:rPr lang="el-GR" sz="2400" dirty="0">
                <a:ea typeface="Calibri"/>
                <a:cs typeface="Calibri"/>
              </a:rPr>
              <a:t>. </a:t>
            </a:r>
            <a:endParaRPr lang="el-GR" sz="2400" dirty="0"/>
          </a:p>
        </p:txBody>
      </p:sp>
    </p:spTree>
    <p:extLst>
      <p:ext uri="{BB962C8B-B14F-4D97-AF65-F5344CB8AC3E}">
        <p14:creationId xmlns:p14="http://schemas.microsoft.com/office/powerpoint/2010/main" val="98505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3" name="Rectangle 199">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01">
            <a:extLst>
              <a:ext uri="{FF2B5EF4-FFF2-40B4-BE49-F238E27FC236}">
                <a16:creationId xmlns:a16="http://schemas.microsoft.com/office/drawing/2014/main" id="{C8292F7E-869E-47EE-864B-31158A809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5" name="Picture 203">
            <a:extLst>
              <a:ext uri="{FF2B5EF4-FFF2-40B4-BE49-F238E27FC236}">
                <a16:creationId xmlns:a16="http://schemas.microsoft.com/office/drawing/2014/main" id="{355717D4-33C9-419C-8D9C-17C7079673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226" name="Rectangle 205">
            <a:extLst>
              <a:ext uri="{FF2B5EF4-FFF2-40B4-BE49-F238E27FC236}">
                <a16:creationId xmlns:a16="http://schemas.microsoft.com/office/drawing/2014/main" id="{DE152F22-1707-453C-8C48-6B5CDD242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Rectangle 207">
            <a:extLst>
              <a:ext uri="{FF2B5EF4-FFF2-40B4-BE49-F238E27FC236}">
                <a16:creationId xmlns:a16="http://schemas.microsoft.com/office/drawing/2014/main" id="{90F3EC41-E060-4D79-8F5B-1DD6A3A9D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678" y="0"/>
            <a:ext cx="11145980" cy="6870723"/>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Τίτλος 1">
            <a:extLst>
              <a:ext uri="{FF2B5EF4-FFF2-40B4-BE49-F238E27FC236}">
                <a16:creationId xmlns:a16="http://schemas.microsoft.com/office/drawing/2014/main" id="{FAE9FD81-54D3-3BFF-51B3-3B2B65A737F8}"/>
              </a:ext>
            </a:extLst>
          </p:cNvPr>
          <p:cNvSpPr>
            <a:spLocks noGrp="1"/>
          </p:cNvSpPr>
          <p:nvPr>
            <p:ph type="title"/>
          </p:nvPr>
        </p:nvSpPr>
        <p:spPr>
          <a:xfrm>
            <a:off x="1191965" y="171467"/>
            <a:ext cx="9801854" cy="697684"/>
          </a:xfrm>
        </p:spPr>
        <p:txBody>
          <a:bodyPr anchor="b">
            <a:normAutofit/>
          </a:bodyPr>
          <a:lstStyle/>
          <a:p>
            <a:pPr algn="ctr"/>
            <a:r>
              <a:rPr lang="el-GR" sz="3600" b="1" u="sng" err="1">
                <a:solidFill>
                  <a:schemeClr val="accent1">
                    <a:lumMod val="50000"/>
                  </a:schemeClr>
                </a:solidFill>
                <a:ea typeface="Calibri Light"/>
                <a:cs typeface="Calibri Light"/>
              </a:rPr>
              <a:t>Results</a:t>
            </a:r>
            <a:endParaRPr lang="el-GR" sz="3600" u="sng" err="1">
              <a:solidFill>
                <a:schemeClr val="accent1">
                  <a:lumMod val="50000"/>
                </a:schemeClr>
              </a:solidFill>
              <a:ea typeface="Calibri Light" panose="020F0302020204030204"/>
              <a:cs typeface="Calibri Light" panose="020F0302020204030204"/>
            </a:endParaRPr>
          </a:p>
        </p:txBody>
      </p:sp>
      <p:sp>
        <p:nvSpPr>
          <p:cNvPr id="3" name="Θέση περιεχομένου 2">
            <a:extLst>
              <a:ext uri="{FF2B5EF4-FFF2-40B4-BE49-F238E27FC236}">
                <a16:creationId xmlns:a16="http://schemas.microsoft.com/office/drawing/2014/main" id="{26C15946-BD00-2A85-5D3D-C9A13F231424}"/>
              </a:ext>
            </a:extLst>
          </p:cNvPr>
          <p:cNvSpPr>
            <a:spLocks noGrp="1"/>
          </p:cNvSpPr>
          <p:nvPr>
            <p:ph idx="1"/>
          </p:nvPr>
        </p:nvSpPr>
        <p:spPr>
          <a:xfrm>
            <a:off x="818863" y="870792"/>
            <a:ext cx="10557488" cy="2416382"/>
          </a:xfrm>
        </p:spPr>
        <p:txBody>
          <a:bodyPr vert="horz" lIns="91440" tIns="45720" rIns="91440" bIns="45720" rtlCol="0" anchor="t">
            <a:noAutofit/>
          </a:bodyPr>
          <a:lstStyle/>
          <a:p>
            <a:pPr marL="0" indent="0" algn="ctr">
              <a:buNone/>
            </a:pPr>
            <a:endParaRPr lang="el-GR" sz="1100">
              <a:ea typeface="Calibri"/>
              <a:cs typeface="Calibri"/>
            </a:endParaRPr>
          </a:p>
          <a:p>
            <a:pPr algn="just"/>
            <a:r>
              <a:rPr lang="el-GR" sz="2400" dirty="0" err="1">
                <a:ea typeface="Calibri"/>
                <a:cs typeface="Calibri"/>
              </a:rPr>
              <a:t>Statistically</a:t>
            </a:r>
            <a:r>
              <a:rPr lang="el-GR" sz="2400" dirty="0">
                <a:ea typeface="Calibri"/>
                <a:cs typeface="Calibri"/>
              </a:rPr>
              <a:t> </a:t>
            </a:r>
            <a:r>
              <a:rPr lang="el-GR" sz="2400" dirty="0" err="1">
                <a:ea typeface="Calibri"/>
                <a:cs typeface="Calibri"/>
              </a:rPr>
              <a:t>significant</a:t>
            </a:r>
            <a:r>
              <a:rPr lang="el-GR" sz="2400" dirty="0">
                <a:ea typeface="Calibri"/>
                <a:cs typeface="Calibri"/>
              </a:rPr>
              <a:t> </a:t>
            </a:r>
            <a:r>
              <a:rPr lang="el-GR" sz="2400" dirty="0" err="1">
                <a:ea typeface="Calibri"/>
                <a:cs typeface="Calibri"/>
              </a:rPr>
              <a:t>difference</a:t>
            </a:r>
            <a:r>
              <a:rPr lang="el-GR" sz="2400" dirty="0">
                <a:ea typeface="Calibri"/>
                <a:cs typeface="Calibri"/>
              </a:rPr>
              <a:t> </a:t>
            </a:r>
            <a:r>
              <a:rPr lang="el-GR" sz="2400" dirty="0" err="1">
                <a:ea typeface="Calibri"/>
                <a:cs typeface="Calibri"/>
              </a:rPr>
              <a:t>between</a:t>
            </a:r>
            <a:r>
              <a:rPr lang="el-GR" sz="2400" dirty="0">
                <a:ea typeface="Calibri"/>
                <a:cs typeface="Calibri"/>
              </a:rPr>
              <a:t> the 1st and 2nd </a:t>
            </a:r>
            <a:r>
              <a:rPr lang="el-GR" sz="2400" dirty="0" err="1">
                <a:ea typeface="Calibri"/>
                <a:cs typeface="Calibri"/>
              </a:rPr>
              <a:t>measurement</a:t>
            </a:r>
            <a:r>
              <a:rPr lang="el-GR" sz="2400" dirty="0">
                <a:ea typeface="Calibri"/>
                <a:cs typeface="Calibri"/>
              </a:rPr>
              <a:t> (</a:t>
            </a:r>
            <a:r>
              <a:rPr lang="el-GR" sz="2400" i="1" dirty="0">
                <a:solidFill>
                  <a:schemeClr val="accent1">
                    <a:lumMod val="75000"/>
                  </a:schemeClr>
                </a:solidFill>
                <a:ea typeface="Calibri"/>
                <a:cs typeface="Calibri"/>
              </a:rPr>
              <a:t>p=0.0124</a:t>
            </a:r>
            <a:r>
              <a:rPr lang="el-GR" sz="2400" dirty="0">
                <a:ea typeface="Calibri"/>
                <a:cs typeface="Calibri"/>
              </a:rPr>
              <a:t>) </a:t>
            </a:r>
            <a:r>
              <a:rPr lang="el-GR" sz="2400" dirty="0" err="1">
                <a:ea typeface="Calibri"/>
                <a:cs typeface="Calibri"/>
              </a:rPr>
              <a:t>as</a:t>
            </a:r>
            <a:r>
              <a:rPr lang="el-GR" sz="2400" dirty="0">
                <a:ea typeface="Calibri"/>
                <a:cs typeface="Calibri"/>
              </a:rPr>
              <a:t> </a:t>
            </a:r>
            <a:r>
              <a:rPr lang="el-GR" sz="2400" dirty="0" err="1">
                <a:ea typeface="Calibri"/>
                <a:cs typeface="Calibri"/>
              </a:rPr>
              <a:t>well</a:t>
            </a:r>
            <a:r>
              <a:rPr lang="el-GR" sz="2400" dirty="0">
                <a:ea typeface="Calibri"/>
                <a:cs typeface="Calibri"/>
              </a:rPr>
              <a:t>  </a:t>
            </a:r>
            <a:r>
              <a:rPr lang="el-GR" sz="2400" dirty="0" err="1">
                <a:ea typeface="Calibri"/>
                <a:cs typeface="Calibri"/>
              </a:rPr>
              <a:t>as</a:t>
            </a:r>
            <a:r>
              <a:rPr lang="el-GR" sz="2400" dirty="0">
                <a:ea typeface="Calibri"/>
                <a:cs typeface="Calibri"/>
              </a:rPr>
              <a:t> the 1st and 3rd </a:t>
            </a:r>
            <a:r>
              <a:rPr lang="el-GR" sz="2400" dirty="0" err="1">
                <a:ea typeface="Calibri"/>
                <a:cs typeface="Calibri"/>
              </a:rPr>
              <a:t>measurement</a:t>
            </a:r>
            <a:r>
              <a:rPr lang="el-GR" sz="2400" dirty="0">
                <a:ea typeface="Calibri"/>
                <a:cs typeface="Calibri"/>
              </a:rPr>
              <a:t> (</a:t>
            </a:r>
            <a:r>
              <a:rPr lang="el-GR" sz="2400" i="1" dirty="0">
                <a:solidFill>
                  <a:schemeClr val="accent1">
                    <a:lumMod val="75000"/>
                  </a:schemeClr>
                </a:solidFill>
                <a:ea typeface="Calibri"/>
                <a:cs typeface="Calibri"/>
              </a:rPr>
              <a:t>p=0.0048</a:t>
            </a:r>
            <a:r>
              <a:rPr lang="el-GR" sz="2400" dirty="0">
                <a:ea typeface="Calibri"/>
                <a:cs typeface="Calibri"/>
              </a:rPr>
              <a:t>) </a:t>
            </a:r>
            <a:r>
              <a:rPr lang="el-GR" sz="2400" dirty="0" err="1">
                <a:ea typeface="Calibri"/>
                <a:cs typeface="Calibri"/>
              </a:rPr>
              <a:t>but</a:t>
            </a:r>
            <a:r>
              <a:rPr lang="el-GR" sz="2400" dirty="0">
                <a:ea typeface="Calibri"/>
                <a:cs typeface="Calibri"/>
              </a:rPr>
              <a:t> </a:t>
            </a:r>
            <a:r>
              <a:rPr lang="el-GR" sz="2400" dirty="0" err="1">
                <a:ea typeface="Calibri"/>
                <a:cs typeface="Calibri"/>
              </a:rPr>
              <a:t>not</a:t>
            </a:r>
            <a:r>
              <a:rPr lang="el-GR" sz="2400" dirty="0">
                <a:ea typeface="Calibri"/>
                <a:cs typeface="Calibri"/>
              </a:rPr>
              <a:t> </a:t>
            </a:r>
            <a:r>
              <a:rPr lang="el-GR" sz="2400" dirty="0" err="1">
                <a:ea typeface="Calibri"/>
                <a:cs typeface="Calibri"/>
              </a:rPr>
              <a:t>between</a:t>
            </a:r>
            <a:r>
              <a:rPr lang="el-GR" sz="2400" dirty="0">
                <a:ea typeface="Calibri"/>
                <a:cs typeface="Calibri"/>
              </a:rPr>
              <a:t> the 2nd and 3rd </a:t>
            </a:r>
            <a:r>
              <a:rPr lang="el-GR" sz="2400" dirty="0" err="1">
                <a:ea typeface="Calibri"/>
                <a:cs typeface="Calibri"/>
              </a:rPr>
              <a:t>measurement</a:t>
            </a:r>
            <a:r>
              <a:rPr lang="el-GR" sz="2400" dirty="0">
                <a:ea typeface="Calibri"/>
                <a:cs typeface="Calibri"/>
              </a:rPr>
              <a:t> (</a:t>
            </a:r>
            <a:r>
              <a:rPr lang="el-GR" sz="2400" i="1" dirty="0">
                <a:solidFill>
                  <a:schemeClr val="accent1">
                    <a:lumMod val="75000"/>
                  </a:schemeClr>
                </a:solidFill>
                <a:ea typeface="Calibri"/>
                <a:cs typeface="Calibri"/>
              </a:rPr>
              <a:t>p=0.72</a:t>
            </a:r>
            <a:r>
              <a:rPr lang="el-GR" sz="2400" dirty="0">
                <a:ea typeface="Calibri"/>
                <a:cs typeface="Calibri"/>
              </a:rPr>
              <a:t>) </a:t>
            </a:r>
            <a:endParaRPr lang="el-GR" dirty="0">
              <a:ea typeface="Calibri"/>
              <a:cs typeface="Calibri"/>
            </a:endParaRPr>
          </a:p>
          <a:p>
            <a:pPr algn="just"/>
            <a:r>
              <a:rPr lang="el-GR" sz="2400" err="1">
                <a:ea typeface="Calibri"/>
                <a:cs typeface="Calibri"/>
              </a:rPr>
              <a:t>Νo</a:t>
            </a:r>
            <a:r>
              <a:rPr lang="el-GR" sz="2400" dirty="0">
                <a:ea typeface="Calibri"/>
                <a:cs typeface="Calibri"/>
              </a:rPr>
              <a:t> </a:t>
            </a:r>
            <a:r>
              <a:rPr lang="el-GR" sz="2400" err="1">
                <a:ea typeface="Calibri"/>
                <a:cs typeface="Calibri"/>
              </a:rPr>
              <a:t>statistically</a:t>
            </a:r>
            <a:r>
              <a:rPr lang="el-GR" sz="2400" dirty="0">
                <a:ea typeface="Calibri"/>
                <a:cs typeface="Calibri"/>
              </a:rPr>
              <a:t> </a:t>
            </a:r>
            <a:r>
              <a:rPr lang="el-GR" sz="2400" err="1">
                <a:ea typeface="Calibri"/>
                <a:cs typeface="Calibri"/>
              </a:rPr>
              <a:t>significant</a:t>
            </a:r>
            <a:r>
              <a:rPr lang="el-GR" sz="2400" dirty="0">
                <a:ea typeface="Calibri"/>
                <a:cs typeface="Calibri"/>
              </a:rPr>
              <a:t> </a:t>
            </a:r>
            <a:r>
              <a:rPr lang="el-GR" sz="2400" err="1">
                <a:ea typeface="Calibri"/>
                <a:cs typeface="Calibri"/>
              </a:rPr>
              <a:t>difference</a:t>
            </a:r>
            <a:r>
              <a:rPr lang="el-GR" sz="2400" dirty="0">
                <a:ea typeface="Calibri"/>
                <a:cs typeface="Calibri"/>
              </a:rPr>
              <a:t> in </a:t>
            </a:r>
            <a:r>
              <a:rPr lang="el-GR" sz="2400" err="1">
                <a:ea typeface="Calibri"/>
                <a:cs typeface="Calibri"/>
              </a:rPr>
              <a:t>any</a:t>
            </a:r>
            <a:r>
              <a:rPr lang="el-GR" sz="2400" dirty="0">
                <a:ea typeface="Calibri"/>
                <a:cs typeface="Calibri"/>
              </a:rPr>
              <a:t> </a:t>
            </a:r>
            <a:r>
              <a:rPr lang="el-GR" sz="2400" err="1">
                <a:ea typeface="Calibri"/>
                <a:cs typeface="Calibri"/>
              </a:rPr>
              <a:t>measurement</a:t>
            </a:r>
            <a:r>
              <a:rPr lang="el-GR" sz="2400" dirty="0">
                <a:ea typeface="Calibri"/>
                <a:cs typeface="Calibri"/>
              </a:rPr>
              <a:t> </a:t>
            </a:r>
            <a:r>
              <a:rPr lang="el-GR" sz="2400" err="1">
                <a:ea typeface="Calibri"/>
                <a:cs typeface="Calibri"/>
              </a:rPr>
              <a:t>period</a:t>
            </a:r>
            <a:r>
              <a:rPr lang="el-GR" sz="2400" dirty="0">
                <a:ea typeface="Calibri"/>
                <a:cs typeface="Calibri"/>
              </a:rPr>
              <a:t> </a:t>
            </a:r>
            <a:r>
              <a:rPr lang="el-GR" sz="2400" err="1">
                <a:ea typeface="Calibri"/>
                <a:cs typeface="Calibri"/>
              </a:rPr>
              <a:t>between</a:t>
            </a:r>
            <a:r>
              <a:rPr lang="el-GR" sz="2400" dirty="0">
                <a:ea typeface="Calibri"/>
                <a:cs typeface="Calibri"/>
              </a:rPr>
              <a:t> </a:t>
            </a:r>
            <a:r>
              <a:rPr lang="el-GR" sz="2400" err="1">
                <a:ea typeface="Calibri"/>
                <a:cs typeface="Calibri"/>
              </a:rPr>
              <a:t>men</a:t>
            </a:r>
            <a:r>
              <a:rPr lang="el-GR" sz="2400" dirty="0">
                <a:ea typeface="Calibri"/>
                <a:cs typeface="Calibri"/>
              </a:rPr>
              <a:t> and </a:t>
            </a:r>
            <a:r>
              <a:rPr lang="el-GR" sz="2400" err="1">
                <a:ea typeface="Calibri"/>
                <a:cs typeface="Calibri"/>
              </a:rPr>
              <a:t>women</a:t>
            </a:r>
            <a:r>
              <a:rPr lang="el-GR" sz="2400" dirty="0">
                <a:ea typeface="Calibri"/>
                <a:cs typeface="Calibri"/>
              </a:rPr>
              <a:t> (1st: </a:t>
            </a:r>
            <a:r>
              <a:rPr lang="el-GR" sz="2400" i="1" dirty="0">
                <a:solidFill>
                  <a:schemeClr val="accent1">
                    <a:lumMod val="75000"/>
                  </a:schemeClr>
                </a:solidFill>
                <a:ea typeface="Calibri"/>
                <a:cs typeface="Calibri"/>
              </a:rPr>
              <a:t>p=0.29</a:t>
            </a:r>
            <a:r>
              <a:rPr lang="el-GR" sz="2400" dirty="0">
                <a:ea typeface="Calibri"/>
                <a:cs typeface="Calibri"/>
              </a:rPr>
              <a:t>, 2nd: </a:t>
            </a:r>
            <a:r>
              <a:rPr lang="el-GR" sz="2400" i="1" dirty="0">
                <a:solidFill>
                  <a:schemeClr val="accent1">
                    <a:lumMod val="75000"/>
                  </a:schemeClr>
                </a:solidFill>
                <a:ea typeface="Calibri"/>
                <a:cs typeface="Calibri"/>
              </a:rPr>
              <a:t>p=0.32</a:t>
            </a:r>
            <a:r>
              <a:rPr lang="el-GR" sz="2400" dirty="0">
                <a:ea typeface="Calibri"/>
                <a:cs typeface="Calibri"/>
              </a:rPr>
              <a:t>, 3rd: </a:t>
            </a:r>
            <a:r>
              <a:rPr lang="el-GR" sz="2400" i="1" dirty="0">
                <a:solidFill>
                  <a:schemeClr val="accent1">
                    <a:lumMod val="75000"/>
                  </a:schemeClr>
                </a:solidFill>
                <a:ea typeface="Calibri"/>
                <a:cs typeface="Calibri"/>
              </a:rPr>
              <a:t>p=0.46</a:t>
            </a:r>
            <a:r>
              <a:rPr lang="el-GR" sz="2400" dirty="0">
                <a:ea typeface="Calibri"/>
                <a:cs typeface="Calibri"/>
              </a:rPr>
              <a:t>).</a:t>
            </a:r>
          </a:p>
          <a:p>
            <a:pPr marL="0" indent="0" algn="ctr">
              <a:buNone/>
            </a:pPr>
            <a:endParaRPr lang="el-GR" sz="2400" dirty="0">
              <a:ea typeface="Calibri"/>
              <a:cs typeface="Calibri"/>
            </a:endParaRPr>
          </a:p>
          <a:p>
            <a:pPr marL="0" indent="0" algn="ctr">
              <a:buNone/>
            </a:pPr>
            <a:endParaRPr lang="el-GR" sz="1100">
              <a:ea typeface="Calibri"/>
              <a:cs typeface="Calibri"/>
            </a:endParaRPr>
          </a:p>
          <a:p>
            <a:pPr algn="ctr"/>
            <a:endParaRPr lang="el-GR" sz="1100">
              <a:ea typeface="Calibri"/>
              <a:cs typeface="Calibri"/>
            </a:endParaRPr>
          </a:p>
        </p:txBody>
      </p:sp>
      <p:pic>
        <p:nvPicPr>
          <p:cNvPr id="15" name="Εικόνα 14" descr="Εικόνα που περιέχει κείμενο, στιγμιότυπο οθόνης, οθόνη, αριθμός&#10;&#10;Περιγραφή που δημιουργήθηκε αυτόματα">
            <a:extLst>
              <a:ext uri="{FF2B5EF4-FFF2-40B4-BE49-F238E27FC236}">
                <a16:creationId xmlns:a16="http://schemas.microsoft.com/office/drawing/2014/main" id="{221AF675-B780-CB20-1231-6E07E8A16E06}"/>
              </a:ext>
            </a:extLst>
          </p:cNvPr>
          <p:cNvPicPr>
            <a:picLocks noChangeAspect="1"/>
          </p:cNvPicPr>
          <p:nvPr/>
        </p:nvPicPr>
        <p:blipFill>
          <a:blip r:embed="rId3"/>
          <a:stretch>
            <a:fillRect/>
          </a:stretch>
        </p:blipFill>
        <p:spPr>
          <a:xfrm>
            <a:off x="2641" y="3979174"/>
            <a:ext cx="4034903" cy="2880361"/>
          </a:xfrm>
          <a:prstGeom prst="rect">
            <a:avLst/>
          </a:prstGeom>
        </p:spPr>
      </p:pic>
      <p:pic>
        <p:nvPicPr>
          <p:cNvPr id="13" name="Εικόνα 12" descr="Εικόνα που περιέχει κείμενο, οθόνη, στιγμιότυπο οθόνης, ορθογώνιο παραλληλόγραμμο&#10;&#10;Περιγραφή που δημιουργήθηκε αυτόματα">
            <a:extLst>
              <a:ext uri="{FF2B5EF4-FFF2-40B4-BE49-F238E27FC236}">
                <a16:creationId xmlns:a16="http://schemas.microsoft.com/office/drawing/2014/main" id="{E317BACD-DF3A-7719-527F-E2BAFE591552}"/>
              </a:ext>
            </a:extLst>
          </p:cNvPr>
          <p:cNvPicPr>
            <a:picLocks noChangeAspect="1"/>
          </p:cNvPicPr>
          <p:nvPr/>
        </p:nvPicPr>
        <p:blipFill>
          <a:blip r:embed="rId4"/>
          <a:stretch>
            <a:fillRect/>
          </a:stretch>
        </p:blipFill>
        <p:spPr>
          <a:xfrm>
            <a:off x="4291853" y="3979173"/>
            <a:ext cx="3876752" cy="2865984"/>
          </a:xfrm>
          <a:prstGeom prst="rect">
            <a:avLst/>
          </a:prstGeom>
        </p:spPr>
      </p:pic>
      <p:pic>
        <p:nvPicPr>
          <p:cNvPr id="4" name="Εικόνα 3" descr="Εικόνα που περιέχει κείμενο, στιγμιότυπο οθόνης, οθόνη, διάγραμμα&#10;&#10;Περιγραφή που δημιουργήθηκε αυτόματα">
            <a:extLst>
              <a:ext uri="{FF2B5EF4-FFF2-40B4-BE49-F238E27FC236}">
                <a16:creationId xmlns:a16="http://schemas.microsoft.com/office/drawing/2014/main" id="{ECBF0B78-DDA2-4656-F265-01F77767042B}"/>
              </a:ext>
            </a:extLst>
          </p:cNvPr>
          <p:cNvPicPr>
            <a:picLocks noChangeAspect="1"/>
          </p:cNvPicPr>
          <p:nvPr/>
        </p:nvPicPr>
        <p:blipFill>
          <a:blip r:embed="rId5"/>
          <a:stretch>
            <a:fillRect/>
          </a:stretch>
        </p:blipFill>
        <p:spPr>
          <a:xfrm>
            <a:off x="8293518" y="4051060"/>
            <a:ext cx="3804866" cy="2736589"/>
          </a:xfrm>
          <a:prstGeom prst="rect">
            <a:avLst/>
          </a:prstGeom>
        </p:spPr>
      </p:pic>
      <p:sp>
        <p:nvSpPr>
          <p:cNvPr id="5" name="TextBox 4">
            <a:extLst>
              <a:ext uri="{FF2B5EF4-FFF2-40B4-BE49-F238E27FC236}">
                <a16:creationId xmlns:a16="http://schemas.microsoft.com/office/drawing/2014/main" id="{E57C3356-A549-8296-229A-F4B9E4BE4CDF}"/>
              </a:ext>
            </a:extLst>
          </p:cNvPr>
          <p:cNvSpPr txBox="1"/>
          <p:nvPr/>
        </p:nvSpPr>
        <p:spPr>
          <a:xfrm>
            <a:off x="1037733" y="3551024"/>
            <a:ext cx="1883217" cy="369332"/>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b="1" dirty="0">
                <a:ea typeface="Calibri"/>
                <a:cs typeface="Calibri"/>
              </a:rPr>
              <a:t>1st </a:t>
            </a:r>
            <a:r>
              <a:rPr lang="el-GR" b="1" err="1">
                <a:ea typeface="Calibri"/>
                <a:cs typeface="Calibri"/>
              </a:rPr>
              <a:t>measurment</a:t>
            </a:r>
            <a:endParaRPr lang="el-GR" b="1" err="1"/>
          </a:p>
        </p:txBody>
      </p:sp>
      <p:sp>
        <p:nvSpPr>
          <p:cNvPr id="6" name="TextBox 5">
            <a:extLst>
              <a:ext uri="{FF2B5EF4-FFF2-40B4-BE49-F238E27FC236}">
                <a16:creationId xmlns:a16="http://schemas.microsoft.com/office/drawing/2014/main" id="{12EA44F9-978D-3406-18D8-210682936969}"/>
              </a:ext>
            </a:extLst>
          </p:cNvPr>
          <p:cNvSpPr txBox="1"/>
          <p:nvPr/>
        </p:nvSpPr>
        <p:spPr>
          <a:xfrm>
            <a:off x="5170520" y="3554662"/>
            <a:ext cx="1999299" cy="381823"/>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b="1" dirty="0">
                <a:ea typeface="Calibri"/>
                <a:cs typeface="Calibri"/>
              </a:rPr>
              <a:t>2nd </a:t>
            </a:r>
            <a:r>
              <a:rPr lang="el-GR" b="1" err="1">
                <a:ea typeface="Calibri"/>
                <a:cs typeface="Calibri"/>
              </a:rPr>
              <a:t>measurement</a:t>
            </a:r>
            <a:endParaRPr lang="el-GR" b="1" err="1"/>
          </a:p>
        </p:txBody>
      </p:sp>
      <p:sp>
        <p:nvSpPr>
          <p:cNvPr id="7" name="TextBox 6">
            <a:extLst>
              <a:ext uri="{FF2B5EF4-FFF2-40B4-BE49-F238E27FC236}">
                <a16:creationId xmlns:a16="http://schemas.microsoft.com/office/drawing/2014/main" id="{4A5C9C0A-B265-FB52-F994-F7DFE7DABB6F}"/>
              </a:ext>
            </a:extLst>
          </p:cNvPr>
          <p:cNvSpPr txBox="1"/>
          <p:nvPr/>
        </p:nvSpPr>
        <p:spPr>
          <a:xfrm>
            <a:off x="9242640" y="3555627"/>
            <a:ext cx="1972486" cy="381823"/>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b="1" dirty="0">
                <a:ea typeface="Calibri"/>
                <a:cs typeface="Calibri"/>
              </a:rPr>
              <a:t>3rd </a:t>
            </a:r>
            <a:r>
              <a:rPr lang="el-GR" b="1" dirty="0" err="1">
                <a:ea typeface="Calibri"/>
                <a:cs typeface="Calibri"/>
              </a:rPr>
              <a:t>measurement</a:t>
            </a:r>
            <a:endParaRPr lang="el-GR" b="1" dirty="0" err="1"/>
          </a:p>
        </p:txBody>
      </p:sp>
    </p:spTree>
    <p:extLst>
      <p:ext uri="{BB962C8B-B14F-4D97-AF65-F5344CB8AC3E}">
        <p14:creationId xmlns:p14="http://schemas.microsoft.com/office/powerpoint/2010/main" val="823256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8B008AB-8C75-3929-0260-6747ED53749E}"/>
              </a:ext>
            </a:extLst>
          </p:cNvPr>
          <p:cNvSpPr>
            <a:spLocks noGrp="1"/>
          </p:cNvSpPr>
          <p:nvPr>
            <p:ph type="title"/>
          </p:nvPr>
        </p:nvSpPr>
        <p:spPr>
          <a:xfrm>
            <a:off x="645314" y="840803"/>
            <a:ext cx="2925793" cy="870808"/>
          </a:xfrm>
        </p:spPr>
        <p:txBody>
          <a:bodyPr vert="horz" lIns="91440" tIns="45720" rIns="91440" bIns="45720" rtlCol="0" anchor="b">
            <a:normAutofit/>
          </a:bodyPr>
          <a:lstStyle/>
          <a:p>
            <a:r>
              <a:rPr lang="el-GR" sz="3600" b="1" err="1">
                <a:solidFill>
                  <a:srgbClr val="002060"/>
                </a:solidFill>
                <a:ea typeface="Calibri Light"/>
                <a:cs typeface="Calibri Light"/>
              </a:rPr>
              <a:t>Results</a:t>
            </a:r>
            <a:endParaRPr lang="el-GR" sz="3600" b="1">
              <a:solidFill>
                <a:srgbClr val="002060"/>
              </a:solidFill>
              <a:ea typeface="Calibri Light"/>
              <a:cs typeface="Calibri Light"/>
            </a:endParaRPr>
          </a:p>
        </p:txBody>
      </p:sp>
      <p:sp>
        <p:nvSpPr>
          <p:cNvPr id="16"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Θέση περιεχομένου 6" descr="Εικόνα που περιέχει κείμενο, γραμμή, στιγμιότυπο οθόνης, γράφημα&#10;&#10;Περιγραφή που δημιουργήθηκε αυτόματα">
            <a:extLst>
              <a:ext uri="{FF2B5EF4-FFF2-40B4-BE49-F238E27FC236}">
                <a16:creationId xmlns:a16="http://schemas.microsoft.com/office/drawing/2014/main" id="{77C99807-CA16-68A0-4FA0-CE657F03F3E7}"/>
              </a:ext>
            </a:extLst>
          </p:cNvPr>
          <p:cNvPicPr>
            <a:picLocks noChangeAspect="1"/>
          </p:cNvPicPr>
          <p:nvPr/>
        </p:nvPicPr>
        <p:blipFill>
          <a:blip r:embed="rId2"/>
          <a:stretch>
            <a:fillRect/>
          </a:stretch>
        </p:blipFill>
        <p:spPr>
          <a:xfrm>
            <a:off x="5099994" y="483272"/>
            <a:ext cx="6903720" cy="5028814"/>
          </a:xfrm>
          <a:prstGeom prst="rect">
            <a:avLst/>
          </a:prstGeom>
        </p:spPr>
      </p:pic>
      <p:sp>
        <p:nvSpPr>
          <p:cNvPr id="10" name="Θέση περιεχομένου 9">
            <a:extLst>
              <a:ext uri="{FF2B5EF4-FFF2-40B4-BE49-F238E27FC236}">
                <a16:creationId xmlns:a16="http://schemas.microsoft.com/office/drawing/2014/main" id="{9A95A472-4BE6-C3DE-ABCC-2E9B8199DC42}"/>
              </a:ext>
            </a:extLst>
          </p:cNvPr>
          <p:cNvSpPr>
            <a:spLocks noGrp="1"/>
          </p:cNvSpPr>
          <p:nvPr>
            <p:ph idx="1"/>
          </p:nvPr>
        </p:nvSpPr>
        <p:spPr>
          <a:xfrm>
            <a:off x="320617" y="3062077"/>
            <a:ext cx="4433976" cy="3431187"/>
          </a:xfrm>
        </p:spPr>
        <p:txBody>
          <a:bodyPr vert="horz" lIns="91440" tIns="45720" rIns="91440" bIns="45720" rtlCol="0" anchor="t">
            <a:normAutofit/>
          </a:bodyPr>
          <a:lstStyle/>
          <a:p>
            <a:pPr algn="ctr"/>
            <a:r>
              <a:rPr lang="af-ZA" dirty="0"/>
              <a:t>A </a:t>
            </a:r>
            <a:r>
              <a:rPr lang="af-ZA" err="1"/>
              <a:t>gradual</a:t>
            </a:r>
            <a:r>
              <a:rPr lang="af-ZA" dirty="0"/>
              <a:t> </a:t>
            </a:r>
            <a:r>
              <a:rPr lang="af-ZA" err="1"/>
              <a:t>increase</a:t>
            </a:r>
            <a:r>
              <a:rPr lang="af-ZA" dirty="0"/>
              <a:t> in abs </a:t>
            </a:r>
            <a:r>
              <a:rPr lang="af-ZA" err="1"/>
              <a:t>levels</a:t>
            </a:r>
            <a:r>
              <a:rPr lang="af-ZA" dirty="0"/>
              <a:t> was </a:t>
            </a:r>
            <a:r>
              <a:rPr lang="af-ZA" err="1"/>
              <a:t>found</a:t>
            </a:r>
            <a:r>
              <a:rPr lang="af-ZA" dirty="0"/>
              <a:t> in </a:t>
            </a:r>
            <a:r>
              <a:rPr lang="af-ZA" err="1"/>
              <a:t>the</a:t>
            </a:r>
            <a:r>
              <a:rPr lang="af-ZA" dirty="0"/>
              <a:t> 3 </a:t>
            </a:r>
            <a:r>
              <a:rPr lang="af-ZA" err="1"/>
              <a:t>measurements</a:t>
            </a:r>
            <a:r>
              <a:rPr lang="af-ZA" dirty="0"/>
              <a:t> </a:t>
            </a:r>
            <a:r>
              <a:rPr lang="af-ZA" err="1"/>
              <a:t>and</a:t>
            </a:r>
            <a:r>
              <a:rPr lang="af-ZA" dirty="0"/>
              <a:t> </a:t>
            </a:r>
            <a:r>
              <a:rPr lang="af-ZA" err="1"/>
              <a:t>the</a:t>
            </a:r>
            <a:r>
              <a:rPr lang="af-ZA" dirty="0"/>
              <a:t> </a:t>
            </a:r>
            <a:r>
              <a:rPr lang="af-ZA" err="1"/>
              <a:t>difference</a:t>
            </a:r>
            <a:r>
              <a:rPr lang="af-ZA" dirty="0"/>
              <a:t> was </a:t>
            </a:r>
            <a:r>
              <a:rPr lang="af-ZA" err="1"/>
              <a:t>statistically</a:t>
            </a:r>
            <a:r>
              <a:rPr lang="af-ZA" dirty="0"/>
              <a:t> </a:t>
            </a:r>
            <a:r>
              <a:rPr lang="af-ZA" err="1"/>
              <a:t>significant</a:t>
            </a:r>
            <a:r>
              <a:rPr lang="af-ZA" dirty="0"/>
              <a:t> (</a:t>
            </a:r>
            <a:r>
              <a:rPr lang="af-ZA" i="1" dirty="0">
                <a:solidFill>
                  <a:schemeClr val="accent1">
                    <a:lumMod val="75000"/>
                  </a:schemeClr>
                </a:solidFill>
              </a:rPr>
              <a:t>p=0.0091</a:t>
            </a:r>
            <a:r>
              <a:rPr lang="af-ZA" dirty="0"/>
              <a:t>)</a:t>
            </a:r>
            <a:endParaRPr lang="el-GR" dirty="0">
              <a:ea typeface="Calibri" panose="020F0502020204030204"/>
              <a:cs typeface="Calibri" panose="020F0502020204030204"/>
            </a:endParaRPr>
          </a:p>
        </p:txBody>
      </p:sp>
    </p:spTree>
    <p:extLst>
      <p:ext uri="{BB962C8B-B14F-4D97-AF65-F5344CB8AC3E}">
        <p14:creationId xmlns:p14="http://schemas.microsoft.com/office/powerpoint/2010/main" val="4106792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77" name="Rectangle 976">
            <a:extLst>
              <a:ext uri="{FF2B5EF4-FFF2-40B4-BE49-F238E27FC236}">
                <a16:creationId xmlns:a16="http://schemas.microsoft.com/office/drawing/2014/main" id="{04695F26-39DB-450E-B464-9C76CD233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Rectangle 978">
            <a:extLst>
              <a:ext uri="{FF2B5EF4-FFF2-40B4-BE49-F238E27FC236}">
                <a16:creationId xmlns:a16="http://schemas.microsoft.com/office/drawing/2014/main" id="{2F42E55F-A297-474F-AF2D-6D3A15822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1" y="-1"/>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1" name="Group 980">
            <a:extLst>
              <a:ext uri="{FF2B5EF4-FFF2-40B4-BE49-F238E27FC236}">
                <a16:creationId xmlns:a16="http://schemas.microsoft.com/office/drawing/2014/main" id="{972070F7-E065-4D60-8938-9FB8CDB8AC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9919" y="170310"/>
            <a:ext cx="2514948" cy="2174333"/>
            <a:chOff x="-305" y="-4155"/>
            <a:chExt cx="2514948" cy="2174333"/>
          </a:xfrm>
        </p:grpSpPr>
        <p:sp>
          <p:nvSpPr>
            <p:cNvPr id="982" name="Freeform: Shape 981">
              <a:extLst>
                <a:ext uri="{FF2B5EF4-FFF2-40B4-BE49-F238E27FC236}">
                  <a16:creationId xmlns:a16="http://schemas.microsoft.com/office/drawing/2014/main" id="{4F672C03-E63A-4F6B-96BD-0C4E3F1B8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 name="Freeform: Shape 982">
              <a:extLst>
                <a:ext uri="{FF2B5EF4-FFF2-40B4-BE49-F238E27FC236}">
                  <a16:creationId xmlns:a16="http://schemas.microsoft.com/office/drawing/2014/main" id="{9BB94CDF-5C33-4B0A-B53F-50762639C1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Freeform: Shape 983">
              <a:extLst>
                <a:ext uri="{FF2B5EF4-FFF2-40B4-BE49-F238E27FC236}">
                  <a16:creationId xmlns:a16="http://schemas.microsoft.com/office/drawing/2014/main" id="{D3C92F9D-544D-4691-94A7-B937CF4BE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985" name="Freeform: Shape 984">
              <a:extLst>
                <a:ext uri="{FF2B5EF4-FFF2-40B4-BE49-F238E27FC236}">
                  <a16:creationId xmlns:a16="http://schemas.microsoft.com/office/drawing/2014/main" id="{DCA4DEE4-B7B4-47F4-A9C5-31AED8369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1" name="Εικόνα 200" descr="Εικόνα που περιέχει στιγμιότυπο οθόνης, κείμενο, διάγραμμα, ορθογώνιο παραλληλόγραμμο&#10;&#10;Περιγραφή που δημιουργήθηκε αυτόματα">
            <a:extLst>
              <a:ext uri="{FF2B5EF4-FFF2-40B4-BE49-F238E27FC236}">
                <a16:creationId xmlns:a16="http://schemas.microsoft.com/office/drawing/2014/main" id="{CA4D19D3-77A8-363B-01FA-CEC676C2994D}"/>
              </a:ext>
            </a:extLst>
          </p:cNvPr>
          <p:cNvPicPr>
            <a:picLocks noChangeAspect="1"/>
          </p:cNvPicPr>
          <p:nvPr/>
        </p:nvPicPr>
        <p:blipFill>
          <a:blip r:embed="rId2"/>
          <a:stretch>
            <a:fillRect/>
          </a:stretch>
        </p:blipFill>
        <p:spPr>
          <a:xfrm>
            <a:off x="6159525" y="3091029"/>
            <a:ext cx="4596516" cy="3342456"/>
          </a:xfrm>
          <a:prstGeom prst="rect">
            <a:avLst/>
          </a:prstGeom>
        </p:spPr>
      </p:pic>
      <p:pic>
        <p:nvPicPr>
          <p:cNvPr id="843" name="Εικόνα 842" descr="Εικόνα που περιέχει κείμενο, στιγμιότυπο οθόνης, οθόνη, διάγραμμα&#10;&#10;Περιγραφή που δημιουργήθηκε αυτόματα">
            <a:extLst>
              <a:ext uri="{FF2B5EF4-FFF2-40B4-BE49-F238E27FC236}">
                <a16:creationId xmlns:a16="http://schemas.microsoft.com/office/drawing/2014/main" id="{CFAFAD85-7D09-87EB-AF9A-B8EA728A608B}"/>
              </a:ext>
            </a:extLst>
          </p:cNvPr>
          <p:cNvPicPr>
            <a:picLocks noChangeAspect="1"/>
          </p:cNvPicPr>
          <p:nvPr/>
        </p:nvPicPr>
        <p:blipFill>
          <a:blip r:embed="rId3"/>
          <a:stretch>
            <a:fillRect/>
          </a:stretch>
        </p:blipFill>
        <p:spPr>
          <a:xfrm>
            <a:off x="1090902" y="3091028"/>
            <a:ext cx="4639648" cy="3342456"/>
          </a:xfrm>
          <a:prstGeom prst="rect">
            <a:avLst/>
          </a:prstGeom>
        </p:spPr>
      </p:pic>
      <p:graphicFrame>
        <p:nvGraphicFramePr>
          <p:cNvPr id="27" name="Θέση περιεχομένου 2">
            <a:extLst>
              <a:ext uri="{FF2B5EF4-FFF2-40B4-BE49-F238E27FC236}">
                <a16:creationId xmlns:a16="http://schemas.microsoft.com/office/drawing/2014/main" id="{0D9D0CC9-BF7F-A146-EA14-01E66BB7EE07}"/>
              </a:ext>
            </a:extLst>
          </p:cNvPr>
          <p:cNvGraphicFramePr>
            <a:graphicFrameLocks noGrp="1"/>
          </p:cNvGraphicFramePr>
          <p:nvPr>
            <p:ph idx="1"/>
            <p:extLst>
              <p:ext uri="{D42A27DB-BD31-4B8C-83A1-F6EECF244321}">
                <p14:modId xmlns:p14="http://schemas.microsoft.com/office/powerpoint/2010/main" val="1452215843"/>
              </p:ext>
            </p:extLst>
          </p:nvPr>
        </p:nvGraphicFramePr>
        <p:xfrm>
          <a:off x="1524851" y="165801"/>
          <a:ext cx="7832783" cy="27228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84204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3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4" descr="Researcher examining growth in a petrie dish">
            <a:extLst>
              <a:ext uri="{FF2B5EF4-FFF2-40B4-BE49-F238E27FC236}">
                <a16:creationId xmlns:a16="http://schemas.microsoft.com/office/drawing/2014/main" id="{0E4BCC91-3E54-8C00-56AD-B14B476AFA39}"/>
              </a:ext>
            </a:extLst>
          </p:cNvPr>
          <p:cNvPicPr>
            <a:picLocks noChangeAspect="1"/>
          </p:cNvPicPr>
          <p:nvPr/>
        </p:nvPicPr>
        <p:blipFill rotWithShape="1">
          <a:blip r:embed="rId2"/>
          <a:srcRect t="7695" r="23298" b="1396"/>
          <a:stretch/>
        </p:blipFill>
        <p:spPr>
          <a:xfrm>
            <a:off x="3523488" y="10"/>
            <a:ext cx="8668512" cy="6857990"/>
          </a:xfrm>
          <a:prstGeom prst="rect">
            <a:avLst/>
          </a:prstGeom>
        </p:spPr>
      </p:pic>
      <p:sp>
        <p:nvSpPr>
          <p:cNvPr id="55" name="Rectangle 3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02E95C2-A50D-9F05-0082-210A8FC5EB87}"/>
              </a:ext>
            </a:extLst>
          </p:cNvPr>
          <p:cNvSpPr>
            <a:spLocks noGrp="1"/>
          </p:cNvSpPr>
          <p:nvPr>
            <p:ph type="title"/>
          </p:nvPr>
        </p:nvSpPr>
        <p:spPr>
          <a:xfrm>
            <a:off x="356716" y="787477"/>
            <a:ext cx="3438144" cy="1124712"/>
          </a:xfrm>
        </p:spPr>
        <p:txBody>
          <a:bodyPr anchor="b">
            <a:normAutofit/>
          </a:bodyPr>
          <a:lstStyle/>
          <a:p>
            <a:r>
              <a:rPr lang="el-GR" sz="3600" b="1" err="1">
                <a:solidFill>
                  <a:srgbClr val="002060"/>
                </a:solidFill>
                <a:ea typeface="Calibri Light"/>
                <a:cs typeface="Calibri Light"/>
              </a:rPr>
              <a:t>Conclusions</a:t>
            </a:r>
            <a:endParaRPr lang="el-GR" sz="2800" b="1" err="1">
              <a:solidFill>
                <a:srgbClr val="002060"/>
              </a:solidFill>
              <a:ea typeface="Calibri Light" panose="020F0302020204030204"/>
              <a:cs typeface="Calibri Light" panose="020F0302020204030204"/>
            </a:endParaRPr>
          </a:p>
        </p:txBody>
      </p:sp>
      <p:sp>
        <p:nvSpPr>
          <p:cNvPr id="56" name="Rectangle 3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7" name="Rectangle 3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8" name="Θέση περιεχομένου 2">
            <a:extLst>
              <a:ext uri="{FF2B5EF4-FFF2-40B4-BE49-F238E27FC236}">
                <a16:creationId xmlns:a16="http://schemas.microsoft.com/office/drawing/2014/main" id="{A16CFE7D-DC97-17E4-0713-89CB3CEECD39}"/>
              </a:ext>
            </a:extLst>
          </p:cNvPr>
          <p:cNvGraphicFramePr>
            <a:graphicFrameLocks noGrp="1"/>
          </p:cNvGraphicFramePr>
          <p:nvPr>
            <p:ph idx="1"/>
            <p:extLst>
              <p:ext uri="{D42A27DB-BD31-4B8C-83A1-F6EECF244321}">
                <p14:modId xmlns:p14="http://schemas.microsoft.com/office/powerpoint/2010/main" val="1131386090"/>
              </p:ext>
            </p:extLst>
          </p:nvPr>
        </p:nvGraphicFramePr>
        <p:xfrm>
          <a:off x="1174813" y="2410000"/>
          <a:ext cx="8694416" cy="3123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058250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Ευρεία οθόνη</PresentationFormat>
  <Paragraphs>0</Paragraphs>
  <Slides>10</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Θέμα του Office</vt:lpstr>
      <vt:lpstr>The effect of covid-19 infection on antibody levels in vaccinated patients on HD: a clinical study.</vt:lpstr>
      <vt:lpstr>Παρουσίαση του PowerPoint</vt:lpstr>
      <vt:lpstr>COVID-19 disease</vt:lpstr>
      <vt:lpstr>Immune system on CKD</vt:lpstr>
      <vt:lpstr>Patients and methods</vt:lpstr>
      <vt:lpstr>Results</vt:lpstr>
      <vt:lpstr>Results</vt:lpstr>
      <vt:lpstr>Παρουσίαση του PowerPoint</vt:lpstr>
      <vt:lpstr>Conclusions</vt:lpstr>
      <vt:lpstr>Aretaieion University Hospital, Nephrology Department, Athens, Greece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
  <cp:lastModifiedBy/>
  <cp:revision>1041</cp:revision>
  <dcterms:created xsi:type="dcterms:W3CDTF">2023-09-26T07:31:43Z</dcterms:created>
  <dcterms:modified xsi:type="dcterms:W3CDTF">2023-10-18T06:46:48Z</dcterms:modified>
</cp:coreProperties>
</file>