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ppt/charts/chartEx5.xml" ContentType="application/vnd.ms-office.chartex+xml"/>
  <Override PartName="/ppt/charts/style11.xml" ContentType="application/vnd.ms-office.chartstyle+xml"/>
  <Override PartName="/ppt/charts/colors11.xml" ContentType="application/vnd.ms-office.chartcolorstyle+xml"/>
  <Override PartName="/ppt/charts/chart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4118" r:id="rId3"/>
    <p:sldId id="4094" r:id="rId4"/>
    <p:sldId id="4111" r:id="rId5"/>
    <p:sldId id="4114" r:id="rId6"/>
    <p:sldId id="4115" r:id="rId7"/>
    <p:sldId id="4119" r:id="rId8"/>
    <p:sldId id="4120" r:id="rId9"/>
    <p:sldId id="4109" r:id="rId10"/>
    <p:sldId id="4104" r:id="rId11"/>
    <p:sldId id="3324" r:id="rId12"/>
    <p:sldId id="4117" r:id="rId13"/>
  </p:sldIdLst>
  <p:sldSz cx="12192000" cy="6858000"/>
  <p:notesSz cx="6858000" cy="9144000"/>
  <p:defaultTextStyle>
    <a:defPPr>
      <a:defRPr lang="en-X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B5AC"/>
    <a:srgbClr val="3A92EB"/>
    <a:srgbClr val="3C7EEA"/>
    <a:srgbClr val="385FEB"/>
    <a:srgbClr val="EEB0AE"/>
    <a:srgbClr val="F0C4C0"/>
    <a:srgbClr val="EEB0ED"/>
    <a:srgbClr val="6E6D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523"/>
  </p:normalViewPr>
  <p:slideViewPr>
    <p:cSldViewPr snapToGrid="0">
      <p:cViewPr varScale="1">
        <p:scale>
          <a:sx n="104" d="100"/>
          <a:sy n="104" d="100"/>
        </p:scale>
        <p:origin x="6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vjollcagodanci/Desktop/CKD%20GFR%20SLOPE/Data%20GFR%20SLOPE.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Users/vjollcagodanci/Desktop/CKD%20GFR%20SLOPE/Data%20GFR%20SLOPE.xlsx" TargetMode="External"/><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oleObject" Target="file:////Users/vjollcagodanci/Desktop/CKD%20GFR%20SLOPE/Data%20GFR%20SLOPE.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file:////Users/vjollcagodanci/Desktop/CKD%20GFR%20SLOPE/Data%20GFR%20SLOPE.xlsx" TargetMode="External"/><Relationship Id="rId2" Type="http://schemas.microsoft.com/office/2011/relationships/chartColorStyle" Target="colors12.xml"/><Relationship Id="rId1" Type="http://schemas.microsoft.com/office/2011/relationships/chartStyle" Target="style12.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vjollcagodanci/Desktop/CKD%20GFR%20SLOPE/Data%20GFR%20SLOPE.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vjollcagodanci/Desktop/CKD%20GFR%20SLOPE/Data%20GFR%20SLOPE.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Users/vjollcagodanci/Desktop/CKD%20GFR%20SLOPE/Data%20GFR%20SLOPE.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Users/vjollcagodanci/Desktop/CKD%20GFR%20SLOPE/Data%20GFR%20SLOPE.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Users/vjollcagodanci/Desktop/CKD%20GFR%20SLOPE/Data%20GFR%20SLOP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cat>
            <c:strRef>
              <c:f>Sheet1!$A$2:$A$8</c:f>
              <c:strCache>
                <c:ptCount val="7"/>
                <c:pt idx="0">
                  <c:v>Category 1</c:v>
                </c:pt>
                <c:pt idx="1">
                  <c:v>Category 2</c:v>
                </c:pt>
                <c:pt idx="2">
                  <c:v>Category 3</c:v>
                </c:pt>
                <c:pt idx="3">
                  <c:v>Category 4</c:v>
                </c:pt>
                <c:pt idx="4">
                  <c:v>Category 5</c:v>
                </c:pt>
                <c:pt idx="5">
                  <c:v>Category 6</c:v>
                </c:pt>
                <c:pt idx="6">
                  <c:v>Category 7</c:v>
                </c:pt>
              </c:strCache>
            </c:strRef>
          </c:cat>
          <c:val>
            <c:numRef>
              <c:f>Sheet1!$B$2:$B$8</c:f>
              <c:numCache>
                <c:formatCode>General</c:formatCode>
                <c:ptCount val="7"/>
                <c:pt idx="0">
                  <c:v>3.23</c:v>
                </c:pt>
                <c:pt idx="1">
                  <c:v>3.95</c:v>
                </c:pt>
                <c:pt idx="2">
                  <c:v>3.21</c:v>
                </c:pt>
                <c:pt idx="3">
                  <c:v>1.96</c:v>
                </c:pt>
                <c:pt idx="4">
                  <c:v>3.21</c:v>
                </c:pt>
                <c:pt idx="5">
                  <c:v>3.95</c:v>
                </c:pt>
                <c:pt idx="6">
                  <c:v>3.23</c:v>
                </c:pt>
              </c:numCache>
            </c:numRef>
          </c:val>
          <c:extLst>
            <c:ext xmlns:c16="http://schemas.microsoft.com/office/drawing/2014/chart" uri="{C3380CC4-5D6E-409C-BE32-E72D297353CC}">
              <c16:uniqueId val="{00000000-0737-4235-85F0-2CFA7D888FE1}"/>
            </c:ext>
          </c:extLst>
        </c:ser>
        <c:ser>
          <c:idx val="1"/>
          <c:order val="1"/>
          <c:tx>
            <c:strRef>
              <c:f>Sheet1!$C$1</c:f>
              <c:strCache>
                <c:ptCount val="1"/>
                <c:pt idx="0">
                  <c:v>Column1</c:v>
                </c:pt>
              </c:strCache>
            </c:strRef>
          </c:tx>
          <c:spPr>
            <a:solidFill>
              <a:schemeClr val="accent2"/>
            </a:solidFill>
            <a:ln>
              <a:noFill/>
            </a:ln>
            <a:effectLst/>
          </c:spPr>
          <c:invertIfNegative val="0"/>
          <c:cat>
            <c:strRef>
              <c:f>Sheet1!$A$2:$A$8</c:f>
              <c:strCache>
                <c:ptCount val="7"/>
                <c:pt idx="0">
                  <c:v>Category 1</c:v>
                </c:pt>
                <c:pt idx="1">
                  <c:v>Category 2</c:v>
                </c:pt>
                <c:pt idx="2">
                  <c:v>Category 3</c:v>
                </c:pt>
                <c:pt idx="3">
                  <c:v>Category 4</c:v>
                </c:pt>
                <c:pt idx="4">
                  <c:v>Category 5</c:v>
                </c:pt>
                <c:pt idx="5">
                  <c:v>Category 6</c:v>
                </c:pt>
                <c:pt idx="6">
                  <c:v>Category 7</c:v>
                </c:pt>
              </c:strCache>
            </c:strRef>
          </c:cat>
          <c:val>
            <c:numRef>
              <c:f>Sheet1!$C$2:$C$8</c:f>
              <c:numCache>
                <c:formatCode>General</c:formatCode>
                <c:ptCount val="7"/>
                <c:pt idx="0">
                  <c:v>-2.19</c:v>
                </c:pt>
                <c:pt idx="1">
                  <c:v>-3.25</c:v>
                </c:pt>
                <c:pt idx="2">
                  <c:v>-4.34</c:v>
                </c:pt>
                <c:pt idx="3">
                  <c:v>-3.25</c:v>
                </c:pt>
                <c:pt idx="4">
                  <c:v>-2.2000000000000002</c:v>
                </c:pt>
                <c:pt idx="5">
                  <c:v>-3.25</c:v>
                </c:pt>
                <c:pt idx="6">
                  <c:v>-4.34</c:v>
                </c:pt>
              </c:numCache>
            </c:numRef>
          </c:val>
          <c:extLst>
            <c:ext xmlns:c16="http://schemas.microsoft.com/office/drawing/2014/chart" uri="{C3380CC4-5D6E-409C-BE32-E72D297353CC}">
              <c16:uniqueId val="{00000001-0737-4235-85F0-2CFA7D888FE1}"/>
            </c:ext>
          </c:extLst>
        </c:ser>
        <c:dLbls>
          <c:showLegendKey val="0"/>
          <c:showVal val="0"/>
          <c:showCatName val="0"/>
          <c:showSerName val="0"/>
          <c:showPercent val="0"/>
          <c:showBubbleSize val="0"/>
        </c:dLbls>
        <c:gapWidth val="47"/>
        <c:overlap val="100"/>
        <c:axId val="733837832"/>
        <c:axId val="733840456"/>
      </c:barChart>
      <c:catAx>
        <c:axId val="733837832"/>
        <c:scaling>
          <c:orientation val="minMax"/>
        </c:scaling>
        <c:delete val="1"/>
        <c:axPos val="b"/>
        <c:numFmt formatCode="General" sourceLinked="1"/>
        <c:majorTickMark val="out"/>
        <c:minorTickMark val="none"/>
        <c:tickLblPos val="nextTo"/>
        <c:crossAx val="733840456"/>
        <c:crosses val="autoZero"/>
        <c:auto val="1"/>
        <c:lblAlgn val="ctr"/>
        <c:lblOffset val="100"/>
        <c:noMultiLvlLbl val="0"/>
      </c:catAx>
      <c:valAx>
        <c:axId val="733840456"/>
        <c:scaling>
          <c:orientation val="minMax"/>
          <c:max val="5"/>
          <c:min val="-5"/>
        </c:scaling>
        <c:delete val="1"/>
        <c:axPos val="l"/>
        <c:numFmt formatCode="General" sourceLinked="1"/>
        <c:majorTickMark val="out"/>
        <c:minorTickMark val="none"/>
        <c:tickLblPos val="nextTo"/>
        <c:crossAx val="733837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XK"/>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6B70-4D1E-A525-6456F8C89A2A}"/>
              </c:ext>
            </c:extLst>
          </c:dPt>
          <c:cat>
            <c:strRef>
              <c:f>Sheet1!$A$2</c:f>
              <c:strCache>
                <c:ptCount val="1"/>
                <c:pt idx="0">
                  <c:v>Category 1</c:v>
                </c:pt>
              </c:strCache>
            </c:strRef>
          </c:cat>
          <c:val>
            <c:numRef>
              <c:f>Sheet1!$B$2</c:f>
              <c:numCache>
                <c:formatCode>0%</c:formatCode>
                <c:ptCount val="1"/>
                <c:pt idx="0">
                  <c:v>0.65</c:v>
                </c:pt>
              </c:numCache>
            </c:numRef>
          </c:val>
          <c:extLst>
            <c:ext xmlns:c16="http://schemas.microsoft.com/office/drawing/2014/chart" uri="{C3380CC4-5D6E-409C-BE32-E72D297353CC}">
              <c16:uniqueId val="{00000002-6B70-4D1E-A525-6456F8C89A2A}"/>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6B70-4D1E-A525-6456F8C89A2A}"/>
              </c:ext>
            </c:extLst>
          </c:dPt>
          <c:cat>
            <c:strRef>
              <c:f>Sheet1!$A$2</c:f>
              <c:strCache>
                <c:ptCount val="1"/>
                <c:pt idx="0">
                  <c:v>Category 1</c:v>
                </c:pt>
              </c:strCache>
            </c:strRef>
          </c:cat>
          <c:val>
            <c:numRef>
              <c:f>Sheet1!$C$2</c:f>
              <c:numCache>
                <c:formatCode>0%</c:formatCode>
                <c:ptCount val="1"/>
                <c:pt idx="0">
                  <c:v>0.35</c:v>
                </c:pt>
              </c:numCache>
            </c:numRef>
          </c:val>
          <c:extLst>
            <c:ext xmlns:c16="http://schemas.microsoft.com/office/drawing/2014/chart" uri="{C3380CC4-5D6E-409C-BE32-E72D297353CC}">
              <c16:uniqueId val="{00000005-6B70-4D1E-A525-6456F8C89A2A}"/>
            </c:ext>
          </c:extLst>
        </c:ser>
        <c:dLbls>
          <c:showLegendKey val="0"/>
          <c:showVal val="0"/>
          <c:showCatName val="0"/>
          <c:showSerName val="0"/>
          <c:showPercent val="0"/>
          <c:showBubbleSize val="0"/>
        </c:dLbls>
        <c:gapWidth val="0"/>
        <c:overlap val="100"/>
        <c:axId val="1558087856"/>
        <c:axId val="1558089504"/>
      </c:barChart>
      <c:catAx>
        <c:axId val="1558087856"/>
        <c:scaling>
          <c:orientation val="minMax"/>
        </c:scaling>
        <c:delete val="1"/>
        <c:axPos val="l"/>
        <c:numFmt formatCode="General" sourceLinked="1"/>
        <c:majorTickMark val="none"/>
        <c:minorTickMark val="none"/>
        <c:tickLblPos val="nextTo"/>
        <c:crossAx val="1558089504"/>
        <c:crosses val="autoZero"/>
        <c:auto val="1"/>
        <c:lblAlgn val="ctr"/>
        <c:lblOffset val="100"/>
        <c:noMultiLvlLbl val="0"/>
      </c:catAx>
      <c:valAx>
        <c:axId val="15580895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5808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X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66C-4A02-8F99-06D8F4668F2F}"/>
              </c:ext>
            </c:extLst>
          </c:dPt>
          <c:cat>
            <c:strRef>
              <c:f>Sheet1!$A$2</c:f>
              <c:strCache>
                <c:ptCount val="1"/>
                <c:pt idx="0">
                  <c:v>Category 1</c:v>
                </c:pt>
              </c:strCache>
            </c:strRef>
          </c:cat>
          <c:val>
            <c:numRef>
              <c:f>Sheet1!$B$2</c:f>
              <c:numCache>
                <c:formatCode>0%</c:formatCode>
                <c:ptCount val="1"/>
                <c:pt idx="0">
                  <c:v>0.35</c:v>
                </c:pt>
              </c:numCache>
            </c:numRef>
          </c:val>
          <c:extLst>
            <c:ext xmlns:c16="http://schemas.microsoft.com/office/drawing/2014/chart" uri="{C3380CC4-5D6E-409C-BE32-E72D297353CC}">
              <c16:uniqueId val="{00000002-B66C-4A02-8F99-06D8F4668F2F}"/>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B66C-4A02-8F99-06D8F4668F2F}"/>
              </c:ext>
            </c:extLst>
          </c:dPt>
          <c:cat>
            <c:strRef>
              <c:f>Sheet1!$A$2</c:f>
              <c:strCache>
                <c:ptCount val="1"/>
                <c:pt idx="0">
                  <c:v>Category 1</c:v>
                </c:pt>
              </c:strCache>
            </c:strRef>
          </c:cat>
          <c:val>
            <c:numRef>
              <c:f>Sheet1!$C$2</c:f>
              <c:numCache>
                <c:formatCode>0%</c:formatCode>
                <c:ptCount val="1"/>
                <c:pt idx="0">
                  <c:v>0.65</c:v>
                </c:pt>
              </c:numCache>
            </c:numRef>
          </c:val>
          <c:extLst>
            <c:ext xmlns:c16="http://schemas.microsoft.com/office/drawing/2014/chart" uri="{C3380CC4-5D6E-409C-BE32-E72D297353CC}">
              <c16:uniqueId val="{00000005-B66C-4A02-8F99-06D8F4668F2F}"/>
            </c:ext>
          </c:extLst>
        </c:ser>
        <c:dLbls>
          <c:showLegendKey val="0"/>
          <c:showVal val="0"/>
          <c:showCatName val="0"/>
          <c:showSerName val="0"/>
          <c:showPercent val="0"/>
          <c:showBubbleSize val="0"/>
        </c:dLbls>
        <c:gapWidth val="0"/>
        <c:overlap val="100"/>
        <c:axId val="1558087856"/>
        <c:axId val="1558089504"/>
      </c:barChart>
      <c:catAx>
        <c:axId val="1558087856"/>
        <c:scaling>
          <c:orientation val="minMax"/>
        </c:scaling>
        <c:delete val="1"/>
        <c:axPos val="l"/>
        <c:numFmt formatCode="General" sourceLinked="1"/>
        <c:majorTickMark val="none"/>
        <c:minorTickMark val="none"/>
        <c:tickLblPos val="nextTo"/>
        <c:crossAx val="1558089504"/>
        <c:crosses val="autoZero"/>
        <c:auto val="1"/>
        <c:lblAlgn val="ctr"/>
        <c:lblOffset val="100"/>
        <c:noMultiLvlLbl val="0"/>
      </c:catAx>
      <c:valAx>
        <c:axId val="15580895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5808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X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eGFR FIRST ASSESSMENT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XK"/>
        </a:p>
      </c:txPr>
    </c:title>
    <c:autoTitleDeleted val="0"/>
    <c:plotArea>
      <c:layout/>
      <c:lineChart>
        <c:grouping val="standard"/>
        <c:varyColors val="0"/>
        <c:ser>
          <c:idx val="0"/>
          <c:order val="0"/>
          <c:tx>
            <c:strRef>
              <c:f>'EGFR 1'!$G$2:$G$430</c:f>
              <c:strCache>
                <c:ptCount val="42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pt idx="121">
                  <c:v>100</c:v>
                </c:pt>
                <c:pt idx="122">
                  <c:v>100</c:v>
                </c:pt>
                <c:pt idx="123">
                  <c:v>100</c:v>
                </c:pt>
                <c:pt idx="124">
                  <c:v>100</c:v>
                </c:pt>
                <c:pt idx="125">
                  <c:v>100</c:v>
                </c:pt>
                <c:pt idx="126">
                  <c:v>100</c:v>
                </c:pt>
                <c:pt idx="127">
                  <c:v>100</c:v>
                </c:pt>
                <c:pt idx="128">
                  <c:v>100</c:v>
                </c:pt>
                <c:pt idx="129">
                  <c:v>100</c:v>
                </c:pt>
                <c:pt idx="130">
                  <c:v>100</c:v>
                </c:pt>
                <c:pt idx="131">
                  <c:v>100</c:v>
                </c:pt>
                <c:pt idx="132">
                  <c:v>100</c:v>
                </c:pt>
                <c:pt idx="133">
                  <c:v>100</c:v>
                </c:pt>
                <c:pt idx="134">
                  <c:v>100</c:v>
                </c:pt>
                <c:pt idx="135">
                  <c:v>100</c:v>
                </c:pt>
                <c:pt idx="136">
                  <c:v>100</c:v>
                </c:pt>
                <c:pt idx="137">
                  <c:v>100</c:v>
                </c:pt>
                <c:pt idx="138">
                  <c:v>100</c:v>
                </c:pt>
                <c:pt idx="139">
                  <c:v>100</c:v>
                </c:pt>
                <c:pt idx="140">
                  <c:v>100</c:v>
                </c:pt>
                <c:pt idx="141">
                  <c:v>100</c:v>
                </c:pt>
                <c:pt idx="142">
                  <c:v>100</c:v>
                </c:pt>
                <c:pt idx="143">
                  <c:v>100</c:v>
                </c:pt>
                <c:pt idx="144">
                  <c:v>100</c:v>
                </c:pt>
                <c:pt idx="145">
                  <c:v>100</c:v>
                </c:pt>
                <c:pt idx="146">
                  <c:v>100</c:v>
                </c:pt>
                <c:pt idx="147">
                  <c:v>100</c:v>
                </c:pt>
                <c:pt idx="148">
                  <c:v>100</c:v>
                </c:pt>
                <c:pt idx="149">
                  <c:v>100</c:v>
                </c:pt>
                <c:pt idx="150">
                  <c:v>100</c:v>
                </c:pt>
                <c:pt idx="151">
                  <c:v>100</c:v>
                </c:pt>
                <c:pt idx="152">
                  <c:v>100</c:v>
                </c:pt>
                <c:pt idx="153">
                  <c:v>100</c:v>
                </c:pt>
                <c:pt idx="154">
                  <c:v>100</c:v>
                </c:pt>
                <c:pt idx="155">
                  <c:v>100</c:v>
                </c:pt>
                <c:pt idx="156">
                  <c:v>100</c:v>
                </c:pt>
                <c:pt idx="157">
                  <c:v>100</c:v>
                </c:pt>
                <c:pt idx="158">
                  <c:v>100</c:v>
                </c:pt>
                <c:pt idx="159">
                  <c:v>100</c:v>
                </c:pt>
                <c:pt idx="160">
                  <c:v>100</c:v>
                </c:pt>
                <c:pt idx="161">
                  <c:v>100</c:v>
                </c:pt>
                <c:pt idx="162">
                  <c:v>100</c:v>
                </c:pt>
                <c:pt idx="163">
                  <c:v>100</c:v>
                </c:pt>
                <c:pt idx="164">
                  <c:v>100</c:v>
                </c:pt>
                <c:pt idx="165">
                  <c:v>100</c:v>
                </c:pt>
                <c:pt idx="166">
                  <c:v>100</c:v>
                </c:pt>
                <c:pt idx="167">
                  <c:v>100</c:v>
                </c:pt>
                <c:pt idx="168">
                  <c:v>100</c:v>
                </c:pt>
                <c:pt idx="169">
                  <c:v>100</c:v>
                </c:pt>
                <c:pt idx="170">
                  <c:v>100</c:v>
                </c:pt>
                <c:pt idx="171">
                  <c:v>100</c:v>
                </c:pt>
                <c:pt idx="172">
                  <c:v>100</c:v>
                </c:pt>
                <c:pt idx="173">
                  <c:v>100</c:v>
                </c:pt>
                <c:pt idx="174">
                  <c:v>100</c:v>
                </c:pt>
                <c:pt idx="175">
                  <c:v>100</c:v>
                </c:pt>
                <c:pt idx="176">
                  <c:v>100</c:v>
                </c:pt>
                <c:pt idx="177">
                  <c:v>100</c:v>
                </c:pt>
                <c:pt idx="178">
                  <c:v>100</c:v>
                </c:pt>
                <c:pt idx="179">
                  <c:v>100</c:v>
                </c:pt>
                <c:pt idx="180">
                  <c:v>100</c:v>
                </c:pt>
                <c:pt idx="181">
                  <c:v>100</c:v>
                </c:pt>
                <c:pt idx="182">
                  <c:v>100</c:v>
                </c:pt>
                <c:pt idx="183">
                  <c:v>100</c:v>
                </c:pt>
                <c:pt idx="184">
                  <c:v>100</c:v>
                </c:pt>
                <c:pt idx="185">
                  <c:v>100</c:v>
                </c:pt>
                <c:pt idx="186">
                  <c:v>100</c:v>
                </c:pt>
                <c:pt idx="187">
                  <c:v>100</c:v>
                </c:pt>
                <c:pt idx="188">
                  <c:v>100</c:v>
                </c:pt>
                <c:pt idx="189">
                  <c:v>100</c:v>
                </c:pt>
                <c:pt idx="190">
                  <c:v>100</c:v>
                </c:pt>
                <c:pt idx="191">
                  <c:v>100</c:v>
                </c:pt>
                <c:pt idx="192">
                  <c:v>100</c:v>
                </c:pt>
                <c:pt idx="193">
                  <c:v>100</c:v>
                </c:pt>
                <c:pt idx="194">
                  <c:v>100</c:v>
                </c:pt>
                <c:pt idx="195">
                  <c:v>100</c:v>
                </c:pt>
                <c:pt idx="196">
                  <c:v>100</c:v>
                </c:pt>
                <c:pt idx="197">
                  <c:v>100</c:v>
                </c:pt>
                <c:pt idx="198">
                  <c:v>100</c:v>
                </c:pt>
                <c:pt idx="199">
                  <c:v>100</c:v>
                </c:pt>
                <c:pt idx="200">
                  <c:v>100</c:v>
                </c:pt>
                <c:pt idx="201">
                  <c:v>100</c:v>
                </c:pt>
                <c:pt idx="202">
                  <c:v>100</c:v>
                </c:pt>
                <c:pt idx="203">
                  <c:v>100</c:v>
                </c:pt>
                <c:pt idx="204">
                  <c:v>100</c:v>
                </c:pt>
                <c:pt idx="205">
                  <c:v>100</c:v>
                </c:pt>
                <c:pt idx="206">
                  <c:v>100</c:v>
                </c:pt>
                <c:pt idx="207">
                  <c:v>100</c:v>
                </c:pt>
                <c:pt idx="208">
                  <c:v>100</c:v>
                </c:pt>
                <c:pt idx="209">
                  <c:v>100</c:v>
                </c:pt>
                <c:pt idx="210">
                  <c:v>100</c:v>
                </c:pt>
                <c:pt idx="211">
                  <c:v>100</c:v>
                </c:pt>
                <c:pt idx="212">
                  <c:v>100</c:v>
                </c:pt>
                <c:pt idx="213">
                  <c:v>100</c:v>
                </c:pt>
                <c:pt idx="214">
                  <c:v>100</c:v>
                </c:pt>
                <c:pt idx="215">
                  <c:v>100</c:v>
                </c:pt>
                <c:pt idx="216">
                  <c:v>100</c:v>
                </c:pt>
                <c:pt idx="217">
                  <c:v>100</c:v>
                </c:pt>
                <c:pt idx="218">
                  <c:v>100</c:v>
                </c:pt>
                <c:pt idx="219">
                  <c:v>100</c:v>
                </c:pt>
                <c:pt idx="220">
                  <c:v>100</c:v>
                </c:pt>
                <c:pt idx="221">
                  <c:v>100</c:v>
                </c:pt>
                <c:pt idx="222">
                  <c:v>100</c:v>
                </c:pt>
                <c:pt idx="223">
                  <c:v>100</c:v>
                </c:pt>
                <c:pt idx="224">
                  <c:v>100</c:v>
                </c:pt>
                <c:pt idx="225">
                  <c:v>100</c:v>
                </c:pt>
                <c:pt idx="226">
                  <c:v>100</c:v>
                </c:pt>
                <c:pt idx="227">
                  <c:v>100</c:v>
                </c:pt>
                <c:pt idx="228">
                  <c:v>100</c:v>
                </c:pt>
                <c:pt idx="229">
                  <c:v>100</c:v>
                </c:pt>
                <c:pt idx="230">
                  <c:v>100</c:v>
                </c:pt>
                <c:pt idx="231">
                  <c:v>100</c:v>
                </c:pt>
                <c:pt idx="232">
                  <c:v>100</c:v>
                </c:pt>
                <c:pt idx="233">
                  <c:v>100</c:v>
                </c:pt>
                <c:pt idx="234">
                  <c:v>100</c:v>
                </c:pt>
                <c:pt idx="235">
                  <c:v>100</c:v>
                </c:pt>
                <c:pt idx="236">
                  <c:v>100</c:v>
                </c:pt>
                <c:pt idx="237">
                  <c:v>100</c:v>
                </c:pt>
                <c:pt idx="238">
                  <c:v>100</c:v>
                </c:pt>
                <c:pt idx="239">
                  <c:v>100</c:v>
                </c:pt>
                <c:pt idx="240">
                  <c:v>100</c:v>
                </c:pt>
                <c:pt idx="241">
                  <c:v>100</c:v>
                </c:pt>
                <c:pt idx="242">
                  <c:v>100</c:v>
                </c:pt>
                <c:pt idx="243">
                  <c:v>100</c:v>
                </c:pt>
                <c:pt idx="244">
                  <c:v>100</c:v>
                </c:pt>
                <c:pt idx="245">
                  <c:v>100</c:v>
                </c:pt>
                <c:pt idx="246">
                  <c:v>100</c:v>
                </c:pt>
                <c:pt idx="247">
                  <c:v>100</c:v>
                </c:pt>
                <c:pt idx="248">
                  <c:v>100</c:v>
                </c:pt>
                <c:pt idx="249">
                  <c:v>100</c:v>
                </c:pt>
                <c:pt idx="250">
                  <c:v>100</c:v>
                </c:pt>
                <c:pt idx="251">
                  <c:v>100</c:v>
                </c:pt>
                <c:pt idx="252">
                  <c:v>100</c:v>
                </c:pt>
                <c:pt idx="253">
                  <c:v>100</c:v>
                </c:pt>
                <c:pt idx="254">
                  <c:v>100</c:v>
                </c:pt>
                <c:pt idx="255">
                  <c:v>100</c:v>
                </c:pt>
                <c:pt idx="256">
                  <c:v>100</c:v>
                </c:pt>
                <c:pt idx="257">
                  <c:v>100</c:v>
                </c:pt>
                <c:pt idx="258">
                  <c:v>100</c:v>
                </c:pt>
                <c:pt idx="259">
                  <c:v>100</c:v>
                </c:pt>
                <c:pt idx="260">
                  <c:v>100</c:v>
                </c:pt>
                <c:pt idx="261">
                  <c:v>100</c:v>
                </c:pt>
                <c:pt idx="262">
                  <c:v>100</c:v>
                </c:pt>
                <c:pt idx="263">
                  <c:v>100</c:v>
                </c:pt>
                <c:pt idx="264">
                  <c:v>100</c:v>
                </c:pt>
                <c:pt idx="265">
                  <c:v>100</c:v>
                </c:pt>
                <c:pt idx="266">
                  <c:v>100</c:v>
                </c:pt>
                <c:pt idx="267">
                  <c:v>100</c:v>
                </c:pt>
                <c:pt idx="268">
                  <c:v>100</c:v>
                </c:pt>
                <c:pt idx="269">
                  <c:v>100</c:v>
                </c:pt>
                <c:pt idx="270">
                  <c:v>100</c:v>
                </c:pt>
                <c:pt idx="271">
                  <c:v>100</c:v>
                </c:pt>
                <c:pt idx="272">
                  <c:v>100</c:v>
                </c:pt>
                <c:pt idx="273">
                  <c:v>100</c:v>
                </c:pt>
                <c:pt idx="274">
                  <c:v>100</c:v>
                </c:pt>
                <c:pt idx="275">
                  <c:v>100</c:v>
                </c:pt>
                <c:pt idx="276">
                  <c:v>100</c:v>
                </c:pt>
                <c:pt idx="277">
                  <c:v>100</c:v>
                </c:pt>
                <c:pt idx="278">
                  <c:v>100</c:v>
                </c:pt>
                <c:pt idx="279">
                  <c:v>100</c:v>
                </c:pt>
                <c:pt idx="280">
                  <c:v>100</c:v>
                </c:pt>
                <c:pt idx="281">
                  <c:v>100</c:v>
                </c:pt>
                <c:pt idx="282">
                  <c:v>100</c:v>
                </c:pt>
                <c:pt idx="283">
                  <c:v>100</c:v>
                </c:pt>
                <c:pt idx="284">
                  <c:v>100</c:v>
                </c:pt>
                <c:pt idx="285">
                  <c:v>100</c:v>
                </c:pt>
                <c:pt idx="286">
                  <c:v>100</c:v>
                </c:pt>
                <c:pt idx="287">
                  <c:v>100</c:v>
                </c:pt>
                <c:pt idx="288">
                  <c:v>100</c:v>
                </c:pt>
                <c:pt idx="289">
                  <c:v>100</c:v>
                </c:pt>
                <c:pt idx="290">
                  <c:v>100</c:v>
                </c:pt>
                <c:pt idx="291">
                  <c:v>100</c:v>
                </c:pt>
                <c:pt idx="292">
                  <c:v>100</c:v>
                </c:pt>
                <c:pt idx="293">
                  <c:v>100</c:v>
                </c:pt>
                <c:pt idx="294">
                  <c:v>100</c:v>
                </c:pt>
                <c:pt idx="295">
                  <c:v>100</c:v>
                </c:pt>
                <c:pt idx="296">
                  <c:v>100</c:v>
                </c:pt>
                <c:pt idx="297">
                  <c:v>100</c:v>
                </c:pt>
                <c:pt idx="298">
                  <c:v>100</c:v>
                </c:pt>
                <c:pt idx="299">
                  <c:v>100</c:v>
                </c:pt>
                <c:pt idx="300">
                  <c:v>100</c:v>
                </c:pt>
                <c:pt idx="301">
                  <c:v>100</c:v>
                </c:pt>
                <c:pt idx="302">
                  <c:v>100</c:v>
                </c:pt>
                <c:pt idx="303">
                  <c:v>100</c:v>
                </c:pt>
                <c:pt idx="304">
                  <c:v>100</c:v>
                </c:pt>
                <c:pt idx="305">
                  <c:v>100</c:v>
                </c:pt>
                <c:pt idx="306">
                  <c:v>100</c:v>
                </c:pt>
                <c:pt idx="307">
                  <c:v>100</c:v>
                </c:pt>
                <c:pt idx="308">
                  <c:v>100</c:v>
                </c:pt>
                <c:pt idx="309">
                  <c:v>100</c:v>
                </c:pt>
                <c:pt idx="310">
                  <c:v>100</c:v>
                </c:pt>
                <c:pt idx="311">
                  <c:v>100</c:v>
                </c:pt>
                <c:pt idx="312">
                  <c:v>100</c:v>
                </c:pt>
                <c:pt idx="313">
                  <c:v>100</c:v>
                </c:pt>
                <c:pt idx="314">
                  <c:v>100</c:v>
                </c:pt>
                <c:pt idx="315">
                  <c:v>100</c:v>
                </c:pt>
                <c:pt idx="316">
                  <c:v>100</c:v>
                </c:pt>
                <c:pt idx="317">
                  <c:v>100</c:v>
                </c:pt>
                <c:pt idx="318">
                  <c:v>100</c:v>
                </c:pt>
                <c:pt idx="319">
                  <c:v>100</c:v>
                </c:pt>
                <c:pt idx="320">
                  <c:v>100</c:v>
                </c:pt>
                <c:pt idx="321">
                  <c:v>100</c:v>
                </c:pt>
                <c:pt idx="322">
                  <c:v>100</c:v>
                </c:pt>
                <c:pt idx="323">
                  <c:v>100</c:v>
                </c:pt>
                <c:pt idx="324">
                  <c:v>100</c:v>
                </c:pt>
                <c:pt idx="325">
                  <c:v>100</c:v>
                </c:pt>
                <c:pt idx="326">
                  <c:v>100</c:v>
                </c:pt>
                <c:pt idx="327">
                  <c:v>100</c:v>
                </c:pt>
                <c:pt idx="328">
                  <c:v>100</c:v>
                </c:pt>
                <c:pt idx="329">
                  <c:v>100</c:v>
                </c:pt>
                <c:pt idx="330">
                  <c:v>100</c:v>
                </c:pt>
                <c:pt idx="331">
                  <c:v>100</c:v>
                </c:pt>
                <c:pt idx="332">
                  <c:v>100</c:v>
                </c:pt>
                <c:pt idx="333">
                  <c:v>100</c:v>
                </c:pt>
                <c:pt idx="334">
                  <c:v>100</c:v>
                </c:pt>
                <c:pt idx="335">
                  <c:v>100</c:v>
                </c:pt>
                <c:pt idx="336">
                  <c:v>100</c:v>
                </c:pt>
                <c:pt idx="337">
                  <c:v>100</c:v>
                </c:pt>
                <c:pt idx="338">
                  <c:v>100</c:v>
                </c:pt>
                <c:pt idx="339">
                  <c:v>100</c:v>
                </c:pt>
                <c:pt idx="340">
                  <c:v>100</c:v>
                </c:pt>
                <c:pt idx="341">
                  <c:v>100</c:v>
                </c:pt>
                <c:pt idx="342">
                  <c:v>100</c:v>
                </c:pt>
                <c:pt idx="343">
                  <c:v>100</c:v>
                </c:pt>
                <c:pt idx="344">
                  <c:v>100</c:v>
                </c:pt>
                <c:pt idx="345">
                  <c:v>100</c:v>
                </c:pt>
                <c:pt idx="346">
                  <c:v>100</c:v>
                </c:pt>
                <c:pt idx="347">
                  <c:v>100</c:v>
                </c:pt>
                <c:pt idx="348">
                  <c:v>100</c:v>
                </c:pt>
                <c:pt idx="349">
                  <c:v>100</c:v>
                </c:pt>
                <c:pt idx="350">
                  <c:v>100</c:v>
                </c:pt>
                <c:pt idx="351">
                  <c:v>100</c:v>
                </c:pt>
                <c:pt idx="352">
                  <c:v>100</c:v>
                </c:pt>
                <c:pt idx="353">
                  <c:v>100</c:v>
                </c:pt>
                <c:pt idx="354">
                  <c:v>100</c:v>
                </c:pt>
                <c:pt idx="355">
                  <c:v>100</c:v>
                </c:pt>
                <c:pt idx="356">
                  <c:v>100</c:v>
                </c:pt>
                <c:pt idx="357">
                  <c:v>100</c:v>
                </c:pt>
                <c:pt idx="358">
                  <c:v>100</c:v>
                </c:pt>
                <c:pt idx="359">
                  <c:v>100</c:v>
                </c:pt>
                <c:pt idx="360">
                  <c:v>100</c:v>
                </c:pt>
                <c:pt idx="361">
                  <c:v>100</c:v>
                </c:pt>
                <c:pt idx="362">
                  <c:v>100</c:v>
                </c:pt>
                <c:pt idx="363">
                  <c:v>100</c:v>
                </c:pt>
                <c:pt idx="364">
                  <c:v>100</c:v>
                </c:pt>
                <c:pt idx="365">
                  <c:v>100</c:v>
                </c:pt>
                <c:pt idx="366">
                  <c:v>100</c:v>
                </c:pt>
                <c:pt idx="367">
                  <c:v>100</c:v>
                </c:pt>
                <c:pt idx="368">
                  <c:v>100</c:v>
                </c:pt>
                <c:pt idx="369">
                  <c:v>100</c:v>
                </c:pt>
                <c:pt idx="370">
                  <c:v>100</c:v>
                </c:pt>
                <c:pt idx="371">
                  <c:v>100</c:v>
                </c:pt>
                <c:pt idx="372">
                  <c:v>100</c:v>
                </c:pt>
                <c:pt idx="373">
                  <c:v>100</c:v>
                </c:pt>
                <c:pt idx="374">
                  <c:v>100</c:v>
                </c:pt>
                <c:pt idx="375">
                  <c:v>100</c:v>
                </c:pt>
                <c:pt idx="376">
                  <c:v>100</c:v>
                </c:pt>
                <c:pt idx="377">
                  <c:v>100</c:v>
                </c:pt>
                <c:pt idx="378">
                  <c:v>100</c:v>
                </c:pt>
                <c:pt idx="379">
                  <c:v>100</c:v>
                </c:pt>
                <c:pt idx="380">
                  <c:v>100</c:v>
                </c:pt>
                <c:pt idx="381">
                  <c:v>100</c:v>
                </c:pt>
                <c:pt idx="382">
                  <c:v>100</c:v>
                </c:pt>
                <c:pt idx="383">
                  <c:v>100</c:v>
                </c:pt>
                <c:pt idx="384">
                  <c:v>100</c:v>
                </c:pt>
                <c:pt idx="385">
                  <c:v>100</c:v>
                </c:pt>
                <c:pt idx="386">
                  <c:v>100</c:v>
                </c:pt>
                <c:pt idx="387">
                  <c:v>100</c:v>
                </c:pt>
                <c:pt idx="388">
                  <c:v>100</c:v>
                </c:pt>
                <c:pt idx="389">
                  <c:v>100</c:v>
                </c:pt>
                <c:pt idx="390">
                  <c:v>100</c:v>
                </c:pt>
                <c:pt idx="391">
                  <c:v>100</c:v>
                </c:pt>
                <c:pt idx="392">
                  <c:v>100</c:v>
                </c:pt>
                <c:pt idx="393">
                  <c:v>100</c:v>
                </c:pt>
                <c:pt idx="394">
                  <c:v>100</c:v>
                </c:pt>
                <c:pt idx="395">
                  <c:v>100</c:v>
                </c:pt>
                <c:pt idx="396">
                  <c:v>100</c:v>
                </c:pt>
                <c:pt idx="397">
                  <c:v>100</c:v>
                </c:pt>
                <c:pt idx="398">
                  <c:v>100</c:v>
                </c:pt>
                <c:pt idx="399">
                  <c:v>100</c:v>
                </c:pt>
                <c:pt idx="400">
                  <c:v>100</c:v>
                </c:pt>
                <c:pt idx="401">
                  <c:v>100</c:v>
                </c:pt>
                <c:pt idx="402">
                  <c:v>100</c:v>
                </c:pt>
                <c:pt idx="403">
                  <c:v>100</c:v>
                </c:pt>
                <c:pt idx="404">
                  <c:v>100</c:v>
                </c:pt>
                <c:pt idx="405">
                  <c:v>100</c:v>
                </c:pt>
                <c:pt idx="406">
                  <c:v>100</c:v>
                </c:pt>
                <c:pt idx="407">
                  <c:v>100</c:v>
                </c:pt>
                <c:pt idx="408">
                  <c:v>100</c:v>
                </c:pt>
                <c:pt idx="409">
                  <c:v>100</c:v>
                </c:pt>
                <c:pt idx="410">
                  <c:v>100</c:v>
                </c:pt>
                <c:pt idx="411">
                  <c:v>100</c:v>
                </c:pt>
                <c:pt idx="412">
                  <c:v>100</c:v>
                </c:pt>
                <c:pt idx="413">
                  <c:v>100</c:v>
                </c:pt>
                <c:pt idx="414">
                  <c:v>100</c:v>
                </c:pt>
                <c:pt idx="415">
                  <c:v>100</c:v>
                </c:pt>
                <c:pt idx="416">
                  <c:v>100</c:v>
                </c:pt>
                <c:pt idx="417">
                  <c:v>100</c:v>
                </c:pt>
                <c:pt idx="418">
                  <c:v>100</c:v>
                </c:pt>
                <c:pt idx="419">
                  <c:v>100</c:v>
                </c:pt>
                <c:pt idx="420">
                  <c:v>100</c:v>
                </c:pt>
                <c:pt idx="421">
                  <c:v>100</c:v>
                </c:pt>
                <c:pt idx="422">
                  <c:v>100</c:v>
                </c:pt>
                <c:pt idx="423">
                  <c:v>100</c:v>
                </c:pt>
                <c:pt idx="424">
                  <c:v>100</c:v>
                </c:pt>
                <c:pt idx="425">
                  <c:v>100</c:v>
                </c:pt>
                <c:pt idx="426">
                  <c:v>100</c:v>
                </c:pt>
                <c:pt idx="427">
                  <c:v>100</c:v>
                </c:pt>
                <c:pt idx="428">
                  <c:v>100</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'EGFR 1'!$G$431:$G$451</c:f>
              <c:numCache>
                <c:formatCode>General</c:formatCode>
                <c:ptCount val="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numCache>
            </c:numRef>
          </c:val>
          <c:smooth val="0"/>
          <c:extLst>
            <c:ext xmlns:c16="http://schemas.microsoft.com/office/drawing/2014/chart" uri="{C3380CC4-5D6E-409C-BE32-E72D297353CC}">
              <c16:uniqueId val="{00000000-11A0-5743-8FFF-B11E4F21A82D}"/>
            </c:ext>
          </c:extLst>
        </c:ser>
        <c:ser>
          <c:idx val="1"/>
          <c:order val="1"/>
          <c:tx>
            <c:strRef>
              <c:f>'EGFR 1'!$H$2:$H$430</c:f>
              <c:strCache>
                <c:ptCount val="429"/>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pt idx="91">
                  <c:v>60</c:v>
                </c:pt>
                <c:pt idx="92">
                  <c:v>60</c:v>
                </c:pt>
                <c:pt idx="93">
                  <c:v>60</c:v>
                </c:pt>
                <c:pt idx="94">
                  <c:v>60</c:v>
                </c:pt>
                <c:pt idx="95">
                  <c:v>60</c:v>
                </c:pt>
                <c:pt idx="96">
                  <c:v>60</c:v>
                </c:pt>
                <c:pt idx="97">
                  <c:v>60</c:v>
                </c:pt>
                <c:pt idx="98">
                  <c:v>60</c:v>
                </c:pt>
                <c:pt idx="99">
                  <c:v>60</c:v>
                </c:pt>
                <c:pt idx="100">
                  <c:v>60</c:v>
                </c:pt>
                <c:pt idx="101">
                  <c:v>60</c:v>
                </c:pt>
                <c:pt idx="102">
                  <c:v>60</c:v>
                </c:pt>
                <c:pt idx="103">
                  <c:v>60</c:v>
                </c:pt>
                <c:pt idx="104">
                  <c:v>60</c:v>
                </c:pt>
                <c:pt idx="105">
                  <c:v>60</c:v>
                </c:pt>
                <c:pt idx="106">
                  <c:v>60</c:v>
                </c:pt>
                <c:pt idx="107">
                  <c:v>60</c:v>
                </c:pt>
                <c:pt idx="108">
                  <c:v>60</c:v>
                </c:pt>
                <c:pt idx="109">
                  <c:v>60</c:v>
                </c:pt>
                <c:pt idx="110">
                  <c:v>60</c:v>
                </c:pt>
                <c:pt idx="111">
                  <c:v>60</c:v>
                </c:pt>
                <c:pt idx="112">
                  <c:v>60</c:v>
                </c:pt>
                <c:pt idx="113">
                  <c:v>60</c:v>
                </c:pt>
                <c:pt idx="114">
                  <c:v>60</c:v>
                </c:pt>
                <c:pt idx="115">
                  <c:v>60</c:v>
                </c:pt>
                <c:pt idx="116">
                  <c:v>60</c:v>
                </c:pt>
                <c:pt idx="117">
                  <c:v>60</c:v>
                </c:pt>
                <c:pt idx="118">
                  <c:v>60</c:v>
                </c:pt>
                <c:pt idx="119">
                  <c:v>60</c:v>
                </c:pt>
                <c:pt idx="120">
                  <c:v>60</c:v>
                </c:pt>
                <c:pt idx="121">
                  <c:v>60</c:v>
                </c:pt>
                <c:pt idx="122">
                  <c:v>60</c:v>
                </c:pt>
                <c:pt idx="123">
                  <c:v>60</c:v>
                </c:pt>
                <c:pt idx="124">
                  <c:v>60</c:v>
                </c:pt>
                <c:pt idx="125">
                  <c:v>60</c:v>
                </c:pt>
                <c:pt idx="126">
                  <c:v>60</c:v>
                </c:pt>
                <c:pt idx="127">
                  <c:v>60</c:v>
                </c:pt>
                <c:pt idx="128">
                  <c:v>60</c:v>
                </c:pt>
                <c:pt idx="129">
                  <c:v>60</c:v>
                </c:pt>
                <c:pt idx="130">
                  <c:v>60</c:v>
                </c:pt>
                <c:pt idx="131">
                  <c:v>60</c:v>
                </c:pt>
                <c:pt idx="132">
                  <c:v>60</c:v>
                </c:pt>
                <c:pt idx="133">
                  <c:v>60</c:v>
                </c:pt>
                <c:pt idx="134">
                  <c:v>60</c:v>
                </c:pt>
                <c:pt idx="135">
                  <c:v>60</c:v>
                </c:pt>
                <c:pt idx="136">
                  <c:v>60</c:v>
                </c:pt>
                <c:pt idx="137">
                  <c:v>60</c:v>
                </c:pt>
                <c:pt idx="138">
                  <c:v>60</c:v>
                </c:pt>
                <c:pt idx="139">
                  <c:v>60</c:v>
                </c:pt>
                <c:pt idx="140">
                  <c:v>60</c:v>
                </c:pt>
                <c:pt idx="141">
                  <c:v>60</c:v>
                </c:pt>
                <c:pt idx="142">
                  <c:v>60</c:v>
                </c:pt>
                <c:pt idx="143">
                  <c:v>60</c:v>
                </c:pt>
                <c:pt idx="144">
                  <c:v>60</c:v>
                </c:pt>
                <c:pt idx="145">
                  <c:v>60</c:v>
                </c:pt>
                <c:pt idx="146">
                  <c:v>60</c:v>
                </c:pt>
                <c:pt idx="147">
                  <c:v>60</c:v>
                </c:pt>
                <c:pt idx="148">
                  <c:v>60</c:v>
                </c:pt>
                <c:pt idx="149">
                  <c:v>60</c:v>
                </c:pt>
                <c:pt idx="150">
                  <c:v>60</c:v>
                </c:pt>
                <c:pt idx="151">
                  <c:v>60</c:v>
                </c:pt>
                <c:pt idx="152">
                  <c:v>60</c:v>
                </c:pt>
                <c:pt idx="153">
                  <c:v>60</c:v>
                </c:pt>
                <c:pt idx="154">
                  <c:v>60</c:v>
                </c:pt>
                <c:pt idx="155">
                  <c:v>60</c:v>
                </c:pt>
                <c:pt idx="156">
                  <c:v>60</c:v>
                </c:pt>
                <c:pt idx="157">
                  <c:v>60</c:v>
                </c:pt>
                <c:pt idx="158">
                  <c:v>60</c:v>
                </c:pt>
                <c:pt idx="159">
                  <c:v>60</c:v>
                </c:pt>
                <c:pt idx="160">
                  <c:v>60</c:v>
                </c:pt>
                <c:pt idx="161">
                  <c:v>60</c:v>
                </c:pt>
                <c:pt idx="162">
                  <c:v>60</c:v>
                </c:pt>
                <c:pt idx="163">
                  <c:v>60</c:v>
                </c:pt>
                <c:pt idx="164">
                  <c:v>60</c:v>
                </c:pt>
                <c:pt idx="165">
                  <c:v>60</c:v>
                </c:pt>
                <c:pt idx="166">
                  <c:v>60</c:v>
                </c:pt>
                <c:pt idx="167">
                  <c:v>60</c:v>
                </c:pt>
                <c:pt idx="168">
                  <c:v>60</c:v>
                </c:pt>
                <c:pt idx="169">
                  <c:v>60</c:v>
                </c:pt>
                <c:pt idx="170">
                  <c:v>60</c:v>
                </c:pt>
                <c:pt idx="171">
                  <c:v>60</c:v>
                </c:pt>
                <c:pt idx="172">
                  <c:v>60</c:v>
                </c:pt>
                <c:pt idx="173">
                  <c:v>60</c:v>
                </c:pt>
                <c:pt idx="174">
                  <c:v>60</c:v>
                </c:pt>
                <c:pt idx="175">
                  <c:v>60</c:v>
                </c:pt>
                <c:pt idx="176">
                  <c:v>60</c:v>
                </c:pt>
                <c:pt idx="177">
                  <c:v>60</c:v>
                </c:pt>
                <c:pt idx="178">
                  <c:v>60</c:v>
                </c:pt>
                <c:pt idx="179">
                  <c:v>60</c:v>
                </c:pt>
                <c:pt idx="180">
                  <c:v>60</c:v>
                </c:pt>
                <c:pt idx="181">
                  <c:v>60</c:v>
                </c:pt>
                <c:pt idx="182">
                  <c:v>60</c:v>
                </c:pt>
                <c:pt idx="183">
                  <c:v>60</c:v>
                </c:pt>
                <c:pt idx="184">
                  <c:v>60</c:v>
                </c:pt>
                <c:pt idx="185">
                  <c:v>60</c:v>
                </c:pt>
                <c:pt idx="186">
                  <c:v>60</c:v>
                </c:pt>
                <c:pt idx="187">
                  <c:v>60</c:v>
                </c:pt>
                <c:pt idx="188">
                  <c:v>60</c:v>
                </c:pt>
                <c:pt idx="189">
                  <c:v>60</c:v>
                </c:pt>
                <c:pt idx="190">
                  <c:v>60</c:v>
                </c:pt>
                <c:pt idx="191">
                  <c:v>60</c:v>
                </c:pt>
                <c:pt idx="192">
                  <c:v>60</c:v>
                </c:pt>
                <c:pt idx="193">
                  <c:v>60</c:v>
                </c:pt>
                <c:pt idx="194">
                  <c:v>60</c:v>
                </c:pt>
                <c:pt idx="195">
                  <c:v>60</c:v>
                </c:pt>
                <c:pt idx="196">
                  <c:v>60</c:v>
                </c:pt>
                <c:pt idx="197">
                  <c:v>60</c:v>
                </c:pt>
                <c:pt idx="198">
                  <c:v>60</c:v>
                </c:pt>
                <c:pt idx="199">
                  <c:v>60</c:v>
                </c:pt>
                <c:pt idx="200">
                  <c:v>60</c:v>
                </c:pt>
                <c:pt idx="201">
                  <c:v>60</c:v>
                </c:pt>
                <c:pt idx="202">
                  <c:v>60</c:v>
                </c:pt>
                <c:pt idx="203">
                  <c:v>60</c:v>
                </c:pt>
                <c:pt idx="204">
                  <c:v>60</c:v>
                </c:pt>
                <c:pt idx="205">
                  <c:v>60</c:v>
                </c:pt>
                <c:pt idx="206">
                  <c:v>60</c:v>
                </c:pt>
                <c:pt idx="207">
                  <c:v>60</c:v>
                </c:pt>
                <c:pt idx="208">
                  <c:v>60</c:v>
                </c:pt>
                <c:pt idx="209">
                  <c:v>60</c:v>
                </c:pt>
                <c:pt idx="210">
                  <c:v>60</c:v>
                </c:pt>
                <c:pt idx="211">
                  <c:v>60</c:v>
                </c:pt>
                <c:pt idx="212">
                  <c:v>60</c:v>
                </c:pt>
                <c:pt idx="213">
                  <c:v>60</c:v>
                </c:pt>
                <c:pt idx="214">
                  <c:v>60</c:v>
                </c:pt>
                <c:pt idx="215">
                  <c:v>60</c:v>
                </c:pt>
                <c:pt idx="216">
                  <c:v>60</c:v>
                </c:pt>
                <c:pt idx="217">
                  <c:v>60</c:v>
                </c:pt>
                <c:pt idx="218">
                  <c:v>60</c:v>
                </c:pt>
                <c:pt idx="219">
                  <c:v>60</c:v>
                </c:pt>
                <c:pt idx="220">
                  <c:v>60</c:v>
                </c:pt>
                <c:pt idx="221">
                  <c:v>60</c:v>
                </c:pt>
                <c:pt idx="222">
                  <c:v>60</c:v>
                </c:pt>
                <c:pt idx="223">
                  <c:v>60</c:v>
                </c:pt>
                <c:pt idx="224">
                  <c:v>60</c:v>
                </c:pt>
                <c:pt idx="225">
                  <c:v>60</c:v>
                </c:pt>
                <c:pt idx="226">
                  <c:v>60</c:v>
                </c:pt>
                <c:pt idx="227">
                  <c:v>60</c:v>
                </c:pt>
                <c:pt idx="228">
                  <c:v>60</c:v>
                </c:pt>
                <c:pt idx="229">
                  <c:v>60</c:v>
                </c:pt>
                <c:pt idx="230">
                  <c:v>60</c:v>
                </c:pt>
                <c:pt idx="231">
                  <c:v>60</c:v>
                </c:pt>
                <c:pt idx="232">
                  <c:v>60</c:v>
                </c:pt>
                <c:pt idx="233">
                  <c:v>60</c:v>
                </c:pt>
                <c:pt idx="234">
                  <c:v>60</c:v>
                </c:pt>
                <c:pt idx="235">
                  <c:v>60</c:v>
                </c:pt>
                <c:pt idx="236">
                  <c:v>60</c:v>
                </c:pt>
                <c:pt idx="237">
                  <c:v>60</c:v>
                </c:pt>
                <c:pt idx="238">
                  <c:v>60</c:v>
                </c:pt>
                <c:pt idx="239">
                  <c:v>60</c:v>
                </c:pt>
                <c:pt idx="240">
                  <c:v>60</c:v>
                </c:pt>
                <c:pt idx="241">
                  <c:v>60</c:v>
                </c:pt>
                <c:pt idx="242">
                  <c:v>60</c:v>
                </c:pt>
                <c:pt idx="243">
                  <c:v>60</c:v>
                </c:pt>
                <c:pt idx="244">
                  <c:v>60</c:v>
                </c:pt>
                <c:pt idx="245">
                  <c:v>60</c:v>
                </c:pt>
                <c:pt idx="246">
                  <c:v>60</c:v>
                </c:pt>
                <c:pt idx="247">
                  <c:v>60</c:v>
                </c:pt>
                <c:pt idx="248">
                  <c:v>60</c:v>
                </c:pt>
                <c:pt idx="249">
                  <c:v>60</c:v>
                </c:pt>
                <c:pt idx="250">
                  <c:v>60</c:v>
                </c:pt>
                <c:pt idx="251">
                  <c:v>60</c:v>
                </c:pt>
                <c:pt idx="252">
                  <c:v>60</c:v>
                </c:pt>
                <c:pt idx="253">
                  <c:v>60</c:v>
                </c:pt>
                <c:pt idx="254">
                  <c:v>60</c:v>
                </c:pt>
                <c:pt idx="255">
                  <c:v>60</c:v>
                </c:pt>
                <c:pt idx="256">
                  <c:v>60</c:v>
                </c:pt>
                <c:pt idx="257">
                  <c:v>60</c:v>
                </c:pt>
                <c:pt idx="258">
                  <c:v>60</c:v>
                </c:pt>
                <c:pt idx="259">
                  <c:v>60</c:v>
                </c:pt>
                <c:pt idx="260">
                  <c:v>60</c:v>
                </c:pt>
                <c:pt idx="261">
                  <c:v>60</c:v>
                </c:pt>
                <c:pt idx="262">
                  <c:v>60</c:v>
                </c:pt>
                <c:pt idx="263">
                  <c:v>60</c:v>
                </c:pt>
                <c:pt idx="264">
                  <c:v>60</c:v>
                </c:pt>
                <c:pt idx="265">
                  <c:v>60</c:v>
                </c:pt>
                <c:pt idx="266">
                  <c:v>60</c:v>
                </c:pt>
                <c:pt idx="267">
                  <c:v>60</c:v>
                </c:pt>
                <c:pt idx="268">
                  <c:v>60</c:v>
                </c:pt>
                <c:pt idx="269">
                  <c:v>60</c:v>
                </c:pt>
                <c:pt idx="270">
                  <c:v>60</c:v>
                </c:pt>
                <c:pt idx="271">
                  <c:v>60</c:v>
                </c:pt>
                <c:pt idx="272">
                  <c:v>60</c:v>
                </c:pt>
                <c:pt idx="273">
                  <c:v>60</c:v>
                </c:pt>
                <c:pt idx="274">
                  <c:v>60</c:v>
                </c:pt>
                <c:pt idx="275">
                  <c:v>60</c:v>
                </c:pt>
                <c:pt idx="276">
                  <c:v>60</c:v>
                </c:pt>
                <c:pt idx="277">
                  <c:v>60</c:v>
                </c:pt>
                <c:pt idx="278">
                  <c:v>60</c:v>
                </c:pt>
                <c:pt idx="279">
                  <c:v>60</c:v>
                </c:pt>
                <c:pt idx="280">
                  <c:v>60</c:v>
                </c:pt>
                <c:pt idx="281">
                  <c:v>60</c:v>
                </c:pt>
                <c:pt idx="282">
                  <c:v>60</c:v>
                </c:pt>
                <c:pt idx="283">
                  <c:v>60</c:v>
                </c:pt>
                <c:pt idx="284">
                  <c:v>60</c:v>
                </c:pt>
                <c:pt idx="285">
                  <c:v>60</c:v>
                </c:pt>
                <c:pt idx="286">
                  <c:v>60</c:v>
                </c:pt>
                <c:pt idx="287">
                  <c:v>60</c:v>
                </c:pt>
                <c:pt idx="288">
                  <c:v>60</c:v>
                </c:pt>
                <c:pt idx="289">
                  <c:v>60</c:v>
                </c:pt>
                <c:pt idx="290">
                  <c:v>60</c:v>
                </c:pt>
                <c:pt idx="291">
                  <c:v>60</c:v>
                </c:pt>
                <c:pt idx="292">
                  <c:v>60</c:v>
                </c:pt>
                <c:pt idx="293">
                  <c:v>60</c:v>
                </c:pt>
                <c:pt idx="294">
                  <c:v>60</c:v>
                </c:pt>
                <c:pt idx="295">
                  <c:v>60</c:v>
                </c:pt>
                <c:pt idx="296">
                  <c:v>60</c:v>
                </c:pt>
                <c:pt idx="297">
                  <c:v>60</c:v>
                </c:pt>
                <c:pt idx="298">
                  <c:v>60</c:v>
                </c:pt>
                <c:pt idx="299">
                  <c:v>60</c:v>
                </c:pt>
                <c:pt idx="300">
                  <c:v>60</c:v>
                </c:pt>
                <c:pt idx="301">
                  <c:v>60</c:v>
                </c:pt>
                <c:pt idx="302">
                  <c:v>60</c:v>
                </c:pt>
                <c:pt idx="303">
                  <c:v>60</c:v>
                </c:pt>
                <c:pt idx="304">
                  <c:v>60</c:v>
                </c:pt>
                <c:pt idx="305">
                  <c:v>60</c:v>
                </c:pt>
                <c:pt idx="306">
                  <c:v>60</c:v>
                </c:pt>
                <c:pt idx="307">
                  <c:v>60</c:v>
                </c:pt>
                <c:pt idx="308">
                  <c:v>60</c:v>
                </c:pt>
                <c:pt idx="309">
                  <c:v>60</c:v>
                </c:pt>
                <c:pt idx="310">
                  <c:v>60</c:v>
                </c:pt>
                <c:pt idx="311">
                  <c:v>60</c:v>
                </c:pt>
                <c:pt idx="312">
                  <c:v>60</c:v>
                </c:pt>
                <c:pt idx="313">
                  <c:v>60</c:v>
                </c:pt>
                <c:pt idx="314">
                  <c:v>60</c:v>
                </c:pt>
                <c:pt idx="315">
                  <c:v>60</c:v>
                </c:pt>
                <c:pt idx="316">
                  <c:v>60</c:v>
                </c:pt>
                <c:pt idx="317">
                  <c:v>60</c:v>
                </c:pt>
                <c:pt idx="318">
                  <c:v>60</c:v>
                </c:pt>
                <c:pt idx="319">
                  <c:v>60</c:v>
                </c:pt>
                <c:pt idx="320">
                  <c:v>60</c:v>
                </c:pt>
                <c:pt idx="321">
                  <c:v>60</c:v>
                </c:pt>
                <c:pt idx="322">
                  <c:v>60</c:v>
                </c:pt>
                <c:pt idx="323">
                  <c:v>60</c:v>
                </c:pt>
                <c:pt idx="324">
                  <c:v>60</c:v>
                </c:pt>
                <c:pt idx="325">
                  <c:v>60</c:v>
                </c:pt>
                <c:pt idx="326">
                  <c:v>60</c:v>
                </c:pt>
                <c:pt idx="327">
                  <c:v>60</c:v>
                </c:pt>
                <c:pt idx="328">
                  <c:v>60</c:v>
                </c:pt>
                <c:pt idx="329">
                  <c:v>60</c:v>
                </c:pt>
                <c:pt idx="330">
                  <c:v>60</c:v>
                </c:pt>
                <c:pt idx="331">
                  <c:v>60</c:v>
                </c:pt>
                <c:pt idx="332">
                  <c:v>60</c:v>
                </c:pt>
                <c:pt idx="333">
                  <c:v>60</c:v>
                </c:pt>
                <c:pt idx="334">
                  <c:v>60</c:v>
                </c:pt>
                <c:pt idx="335">
                  <c:v>60</c:v>
                </c:pt>
                <c:pt idx="336">
                  <c:v>60</c:v>
                </c:pt>
                <c:pt idx="337">
                  <c:v>60</c:v>
                </c:pt>
                <c:pt idx="338">
                  <c:v>60</c:v>
                </c:pt>
                <c:pt idx="339">
                  <c:v>60</c:v>
                </c:pt>
                <c:pt idx="340">
                  <c:v>60</c:v>
                </c:pt>
                <c:pt idx="341">
                  <c:v>60</c:v>
                </c:pt>
                <c:pt idx="342">
                  <c:v>60</c:v>
                </c:pt>
                <c:pt idx="343">
                  <c:v>60</c:v>
                </c:pt>
                <c:pt idx="344">
                  <c:v>60</c:v>
                </c:pt>
                <c:pt idx="345">
                  <c:v>60</c:v>
                </c:pt>
                <c:pt idx="346">
                  <c:v>60</c:v>
                </c:pt>
                <c:pt idx="347">
                  <c:v>60</c:v>
                </c:pt>
                <c:pt idx="348">
                  <c:v>60</c:v>
                </c:pt>
                <c:pt idx="349">
                  <c:v>60</c:v>
                </c:pt>
                <c:pt idx="350">
                  <c:v>60</c:v>
                </c:pt>
                <c:pt idx="351">
                  <c:v>60</c:v>
                </c:pt>
                <c:pt idx="352">
                  <c:v>60</c:v>
                </c:pt>
                <c:pt idx="353">
                  <c:v>60</c:v>
                </c:pt>
                <c:pt idx="354">
                  <c:v>60</c:v>
                </c:pt>
                <c:pt idx="355">
                  <c:v>60</c:v>
                </c:pt>
                <c:pt idx="356">
                  <c:v>60</c:v>
                </c:pt>
                <c:pt idx="357">
                  <c:v>60</c:v>
                </c:pt>
                <c:pt idx="358">
                  <c:v>60</c:v>
                </c:pt>
                <c:pt idx="359">
                  <c:v>60</c:v>
                </c:pt>
                <c:pt idx="360">
                  <c:v>60</c:v>
                </c:pt>
                <c:pt idx="361">
                  <c:v>60</c:v>
                </c:pt>
                <c:pt idx="362">
                  <c:v>60</c:v>
                </c:pt>
                <c:pt idx="363">
                  <c:v>60</c:v>
                </c:pt>
                <c:pt idx="364">
                  <c:v>60</c:v>
                </c:pt>
                <c:pt idx="365">
                  <c:v>60</c:v>
                </c:pt>
                <c:pt idx="366">
                  <c:v>60</c:v>
                </c:pt>
                <c:pt idx="367">
                  <c:v>60</c:v>
                </c:pt>
                <c:pt idx="368">
                  <c:v>60</c:v>
                </c:pt>
                <c:pt idx="369">
                  <c:v>60</c:v>
                </c:pt>
                <c:pt idx="370">
                  <c:v>60</c:v>
                </c:pt>
                <c:pt idx="371">
                  <c:v>60</c:v>
                </c:pt>
                <c:pt idx="372">
                  <c:v>60</c:v>
                </c:pt>
                <c:pt idx="373">
                  <c:v>60</c:v>
                </c:pt>
                <c:pt idx="374">
                  <c:v>60</c:v>
                </c:pt>
                <c:pt idx="375">
                  <c:v>60</c:v>
                </c:pt>
                <c:pt idx="376">
                  <c:v>60</c:v>
                </c:pt>
                <c:pt idx="377">
                  <c:v>60</c:v>
                </c:pt>
                <c:pt idx="378">
                  <c:v>60</c:v>
                </c:pt>
                <c:pt idx="379">
                  <c:v>60</c:v>
                </c:pt>
                <c:pt idx="380">
                  <c:v>60</c:v>
                </c:pt>
                <c:pt idx="381">
                  <c:v>60</c:v>
                </c:pt>
                <c:pt idx="382">
                  <c:v>60</c:v>
                </c:pt>
                <c:pt idx="383">
                  <c:v>60</c:v>
                </c:pt>
                <c:pt idx="384">
                  <c:v>60</c:v>
                </c:pt>
                <c:pt idx="385">
                  <c:v>60</c:v>
                </c:pt>
                <c:pt idx="386">
                  <c:v>60</c:v>
                </c:pt>
                <c:pt idx="387">
                  <c:v>60</c:v>
                </c:pt>
                <c:pt idx="388">
                  <c:v>60</c:v>
                </c:pt>
                <c:pt idx="389">
                  <c:v>60</c:v>
                </c:pt>
                <c:pt idx="390">
                  <c:v>60</c:v>
                </c:pt>
                <c:pt idx="391">
                  <c:v>60</c:v>
                </c:pt>
                <c:pt idx="392">
                  <c:v>60</c:v>
                </c:pt>
                <c:pt idx="393">
                  <c:v>60</c:v>
                </c:pt>
                <c:pt idx="394">
                  <c:v>60</c:v>
                </c:pt>
                <c:pt idx="395">
                  <c:v>60</c:v>
                </c:pt>
                <c:pt idx="396">
                  <c:v>60</c:v>
                </c:pt>
                <c:pt idx="397">
                  <c:v>60</c:v>
                </c:pt>
                <c:pt idx="398">
                  <c:v>60</c:v>
                </c:pt>
                <c:pt idx="399">
                  <c:v>60</c:v>
                </c:pt>
                <c:pt idx="400">
                  <c:v>60</c:v>
                </c:pt>
                <c:pt idx="401">
                  <c:v>60</c:v>
                </c:pt>
                <c:pt idx="402">
                  <c:v>60</c:v>
                </c:pt>
                <c:pt idx="403">
                  <c:v>60</c:v>
                </c:pt>
                <c:pt idx="404">
                  <c:v>60</c:v>
                </c:pt>
                <c:pt idx="405">
                  <c:v>60</c:v>
                </c:pt>
                <c:pt idx="406">
                  <c:v>60</c:v>
                </c:pt>
                <c:pt idx="407">
                  <c:v>60</c:v>
                </c:pt>
                <c:pt idx="408">
                  <c:v>60</c:v>
                </c:pt>
                <c:pt idx="409">
                  <c:v>60</c:v>
                </c:pt>
                <c:pt idx="410">
                  <c:v>60</c:v>
                </c:pt>
                <c:pt idx="411">
                  <c:v>60</c:v>
                </c:pt>
                <c:pt idx="412">
                  <c:v>60</c:v>
                </c:pt>
                <c:pt idx="413">
                  <c:v>60</c:v>
                </c:pt>
                <c:pt idx="414">
                  <c:v>60</c:v>
                </c:pt>
                <c:pt idx="415">
                  <c:v>60</c:v>
                </c:pt>
                <c:pt idx="416">
                  <c:v>60</c:v>
                </c:pt>
                <c:pt idx="417">
                  <c:v>60</c:v>
                </c:pt>
                <c:pt idx="418">
                  <c:v>60</c:v>
                </c:pt>
                <c:pt idx="419">
                  <c:v>60</c:v>
                </c:pt>
                <c:pt idx="420">
                  <c:v>60</c:v>
                </c:pt>
                <c:pt idx="421">
                  <c:v>60</c:v>
                </c:pt>
                <c:pt idx="422">
                  <c:v>60</c:v>
                </c:pt>
                <c:pt idx="423">
                  <c:v>60</c:v>
                </c:pt>
                <c:pt idx="424">
                  <c:v>60</c:v>
                </c:pt>
                <c:pt idx="425">
                  <c:v>60</c:v>
                </c:pt>
                <c:pt idx="426">
                  <c:v>60</c:v>
                </c:pt>
                <c:pt idx="427">
                  <c:v>60</c:v>
                </c:pt>
                <c:pt idx="428">
                  <c:v>60</c:v>
                </c:pt>
              </c:strCache>
            </c:strRef>
          </c:tx>
          <c:spPr>
            <a:ln w="31750" cap="rnd">
              <a:solidFill>
                <a:schemeClr val="accent2"/>
              </a:solidFill>
              <a:round/>
            </a:ln>
            <a:effectLst/>
          </c:spPr>
          <c:marker>
            <c:symbol val="circle"/>
            <c:size val="17"/>
            <c:spPr>
              <a:solidFill>
                <a:schemeClr val="accent2"/>
              </a:solidFill>
              <a:ln>
                <a:noFill/>
              </a:ln>
              <a:effectLst/>
            </c:spPr>
          </c:marker>
          <c:dLbls>
            <c:spPr>
              <a:solidFill>
                <a:srgbClr val="92D05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'EGFR 1'!$H$431:$H$451</c:f>
              <c:numCache>
                <c:formatCode>General</c:formatCode>
                <c:ptCount val="21"/>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numCache>
            </c:numRef>
          </c:val>
          <c:smooth val="0"/>
          <c:extLst>
            <c:ext xmlns:c16="http://schemas.microsoft.com/office/drawing/2014/chart" uri="{C3380CC4-5D6E-409C-BE32-E72D297353CC}">
              <c16:uniqueId val="{00000001-11A0-5743-8FFF-B11E4F21A82D}"/>
            </c:ext>
          </c:extLst>
        </c:ser>
        <c:ser>
          <c:idx val="2"/>
          <c:order val="2"/>
          <c:tx>
            <c:strRef>
              <c:f>'EGFR 1'!$I$2:$I$430</c:f>
              <c:strCache>
                <c:ptCount val="429"/>
                <c:pt idx="0">
                  <c:v>30</c:v>
                </c:pt>
                <c:pt idx="1">
                  <c:v>100</c:v>
                </c:pt>
                <c:pt idx="2">
                  <c:v>32</c:v>
                </c:pt>
                <c:pt idx="3">
                  <c:v>15</c:v>
                </c:pt>
                <c:pt idx="4">
                  <c:v>44</c:v>
                </c:pt>
                <c:pt idx="5">
                  <c:v>89</c:v>
                </c:pt>
                <c:pt idx="6">
                  <c:v>60</c:v>
                </c:pt>
                <c:pt idx="7">
                  <c:v>25</c:v>
                </c:pt>
                <c:pt idx="8">
                  <c:v>2</c:v>
                </c:pt>
                <c:pt idx="9">
                  <c:v>49</c:v>
                </c:pt>
                <c:pt idx="10">
                  <c:v>55</c:v>
                </c:pt>
                <c:pt idx="11">
                  <c:v>56</c:v>
                </c:pt>
                <c:pt idx="12">
                  <c:v>96</c:v>
                </c:pt>
                <c:pt idx="13">
                  <c:v>62</c:v>
                </c:pt>
                <c:pt idx="14">
                  <c:v>31</c:v>
                </c:pt>
                <c:pt idx="15">
                  <c:v>58</c:v>
                </c:pt>
                <c:pt idx="16">
                  <c:v>5</c:v>
                </c:pt>
                <c:pt idx="17">
                  <c:v>29</c:v>
                </c:pt>
                <c:pt idx="18">
                  <c:v>76</c:v>
                </c:pt>
                <c:pt idx="19">
                  <c:v>88</c:v>
                </c:pt>
                <c:pt idx="20">
                  <c:v>44</c:v>
                </c:pt>
                <c:pt idx="21">
                  <c:v>35</c:v>
                </c:pt>
                <c:pt idx="22">
                  <c:v>49</c:v>
                </c:pt>
                <c:pt idx="23">
                  <c:v>41</c:v>
                </c:pt>
                <c:pt idx="24">
                  <c:v>13</c:v>
                </c:pt>
                <c:pt idx="25">
                  <c:v>13</c:v>
                </c:pt>
                <c:pt idx="26">
                  <c:v>27</c:v>
                </c:pt>
                <c:pt idx="27">
                  <c:v>90</c:v>
                </c:pt>
                <c:pt idx="28">
                  <c:v>35</c:v>
                </c:pt>
                <c:pt idx="29">
                  <c:v>31</c:v>
                </c:pt>
                <c:pt idx="30">
                  <c:v>51</c:v>
                </c:pt>
                <c:pt idx="31">
                  <c:v>36</c:v>
                </c:pt>
                <c:pt idx="32">
                  <c:v>21</c:v>
                </c:pt>
                <c:pt idx="33">
                  <c:v>49</c:v>
                </c:pt>
                <c:pt idx="34">
                  <c:v>36</c:v>
                </c:pt>
                <c:pt idx="35">
                  <c:v>92</c:v>
                </c:pt>
                <c:pt idx="36">
                  <c:v>26</c:v>
                </c:pt>
                <c:pt idx="37">
                  <c:v>21</c:v>
                </c:pt>
                <c:pt idx="38">
                  <c:v>59</c:v>
                </c:pt>
                <c:pt idx="39">
                  <c:v>21</c:v>
                </c:pt>
                <c:pt idx="40">
                  <c:v>67</c:v>
                </c:pt>
                <c:pt idx="41">
                  <c:v>36</c:v>
                </c:pt>
                <c:pt idx="42">
                  <c:v>19</c:v>
                </c:pt>
                <c:pt idx="43">
                  <c:v>18</c:v>
                </c:pt>
                <c:pt idx="44">
                  <c:v>26</c:v>
                </c:pt>
                <c:pt idx="45">
                  <c:v>15</c:v>
                </c:pt>
                <c:pt idx="46">
                  <c:v>19</c:v>
                </c:pt>
                <c:pt idx="47">
                  <c:v>23</c:v>
                </c:pt>
                <c:pt idx="48">
                  <c:v>46</c:v>
                </c:pt>
                <c:pt idx="49">
                  <c:v>48</c:v>
                </c:pt>
                <c:pt idx="50">
                  <c:v>77</c:v>
                </c:pt>
                <c:pt idx="51">
                  <c:v>49</c:v>
                </c:pt>
                <c:pt idx="52">
                  <c:v>33</c:v>
                </c:pt>
                <c:pt idx="53">
                  <c:v>41</c:v>
                </c:pt>
                <c:pt idx="54">
                  <c:v>101</c:v>
                </c:pt>
                <c:pt idx="55">
                  <c:v>36</c:v>
                </c:pt>
                <c:pt idx="56">
                  <c:v>39</c:v>
                </c:pt>
                <c:pt idx="57">
                  <c:v>5</c:v>
                </c:pt>
                <c:pt idx="58">
                  <c:v>22</c:v>
                </c:pt>
                <c:pt idx="59">
                  <c:v>11</c:v>
                </c:pt>
                <c:pt idx="60">
                  <c:v>24</c:v>
                </c:pt>
                <c:pt idx="61">
                  <c:v>12</c:v>
                </c:pt>
                <c:pt idx="62">
                  <c:v>38</c:v>
                </c:pt>
                <c:pt idx="63">
                  <c:v>10</c:v>
                </c:pt>
                <c:pt idx="64">
                  <c:v>36</c:v>
                </c:pt>
                <c:pt idx="65">
                  <c:v>64</c:v>
                </c:pt>
                <c:pt idx="66">
                  <c:v>30</c:v>
                </c:pt>
                <c:pt idx="67">
                  <c:v>27</c:v>
                </c:pt>
                <c:pt idx="68">
                  <c:v>12</c:v>
                </c:pt>
                <c:pt idx="69">
                  <c:v>9</c:v>
                </c:pt>
                <c:pt idx="70">
                  <c:v>61</c:v>
                </c:pt>
                <c:pt idx="71">
                  <c:v>17</c:v>
                </c:pt>
                <c:pt idx="72">
                  <c:v>639</c:v>
                </c:pt>
                <c:pt idx="73">
                  <c:v>4</c:v>
                </c:pt>
                <c:pt idx="74">
                  <c:v>7</c:v>
                </c:pt>
                <c:pt idx="75">
                  <c:v>19</c:v>
                </c:pt>
                <c:pt idx="76">
                  <c:v>31</c:v>
                </c:pt>
                <c:pt idx="77">
                  <c:v>12</c:v>
                </c:pt>
                <c:pt idx="78">
                  <c:v>40</c:v>
                </c:pt>
                <c:pt idx="79">
                  <c:v>27</c:v>
                </c:pt>
                <c:pt idx="80">
                  <c:v>59</c:v>
                </c:pt>
                <c:pt idx="81">
                  <c:v>36</c:v>
                </c:pt>
                <c:pt idx="82">
                  <c:v>24</c:v>
                </c:pt>
                <c:pt idx="83">
                  <c:v>21</c:v>
                </c:pt>
                <c:pt idx="84">
                  <c:v>40</c:v>
                </c:pt>
                <c:pt idx="85">
                  <c:v>5</c:v>
                </c:pt>
                <c:pt idx="86">
                  <c:v>33</c:v>
                </c:pt>
                <c:pt idx="87">
                  <c:v>95</c:v>
                </c:pt>
                <c:pt idx="88">
                  <c:v>66</c:v>
                </c:pt>
                <c:pt idx="89">
                  <c:v>42</c:v>
                </c:pt>
                <c:pt idx="90">
                  <c:v>55</c:v>
                </c:pt>
                <c:pt idx="91">
                  <c:v>55</c:v>
                </c:pt>
                <c:pt idx="92">
                  <c:v>115</c:v>
                </c:pt>
                <c:pt idx="93">
                  <c:v>20</c:v>
                </c:pt>
                <c:pt idx="94">
                  <c:v>92</c:v>
                </c:pt>
                <c:pt idx="95">
                  <c:v>60</c:v>
                </c:pt>
                <c:pt idx="96">
                  <c:v>27</c:v>
                </c:pt>
                <c:pt idx="97">
                  <c:v>75</c:v>
                </c:pt>
                <c:pt idx="98">
                  <c:v>44</c:v>
                </c:pt>
                <c:pt idx="99">
                  <c:v>38</c:v>
                </c:pt>
                <c:pt idx="100">
                  <c:v>55</c:v>
                </c:pt>
                <c:pt idx="101">
                  <c:v>7</c:v>
                </c:pt>
                <c:pt idx="102">
                  <c:v>26</c:v>
                </c:pt>
                <c:pt idx="103">
                  <c:v>7</c:v>
                </c:pt>
                <c:pt idx="104">
                  <c:v>39</c:v>
                </c:pt>
                <c:pt idx="105">
                  <c:v>65</c:v>
                </c:pt>
                <c:pt idx="106">
                  <c:v>88</c:v>
                </c:pt>
                <c:pt idx="107">
                  <c:v>6</c:v>
                </c:pt>
                <c:pt idx="108">
                  <c:v>80</c:v>
                </c:pt>
                <c:pt idx="109">
                  <c:v>107</c:v>
                </c:pt>
                <c:pt idx="110">
                  <c:v>38</c:v>
                </c:pt>
                <c:pt idx="111">
                  <c:v>21</c:v>
                </c:pt>
                <c:pt idx="112">
                  <c:v>7</c:v>
                </c:pt>
                <c:pt idx="113">
                  <c:v>63</c:v>
                </c:pt>
                <c:pt idx="114">
                  <c:v>28</c:v>
                </c:pt>
                <c:pt idx="115">
                  <c:v>20</c:v>
                </c:pt>
                <c:pt idx="116">
                  <c:v>102</c:v>
                </c:pt>
                <c:pt idx="117">
                  <c:v>39</c:v>
                </c:pt>
                <c:pt idx="118">
                  <c:v>26</c:v>
                </c:pt>
                <c:pt idx="119">
                  <c:v>32</c:v>
                </c:pt>
                <c:pt idx="120">
                  <c:v>37</c:v>
                </c:pt>
                <c:pt idx="121">
                  <c:v>20</c:v>
                </c:pt>
                <c:pt idx="122">
                  <c:v>5</c:v>
                </c:pt>
                <c:pt idx="123">
                  <c:v>34</c:v>
                </c:pt>
                <c:pt idx="124">
                  <c:v>93</c:v>
                </c:pt>
                <c:pt idx="125">
                  <c:v>57</c:v>
                </c:pt>
                <c:pt idx="126">
                  <c:v>83</c:v>
                </c:pt>
                <c:pt idx="127">
                  <c:v>11</c:v>
                </c:pt>
                <c:pt idx="128">
                  <c:v>71</c:v>
                </c:pt>
                <c:pt idx="129">
                  <c:v>101</c:v>
                </c:pt>
                <c:pt idx="130">
                  <c:v>9</c:v>
                </c:pt>
                <c:pt idx="131">
                  <c:v>78</c:v>
                </c:pt>
                <c:pt idx="132">
                  <c:v>84</c:v>
                </c:pt>
                <c:pt idx="133">
                  <c:v>80</c:v>
                </c:pt>
                <c:pt idx="134">
                  <c:v>30</c:v>
                </c:pt>
                <c:pt idx="135">
                  <c:v>36</c:v>
                </c:pt>
                <c:pt idx="136">
                  <c:v>5</c:v>
                </c:pt>
                <c:pt idx="137">
                  <c:v>29</c:v>
                </c:pt>
                <c:pt idx="138">
                  <c:v>26</c:v>
                </c:pt>
                <c:pt idx="139">
                  <c:v>31</c:v>
                </c:pt>
                <c:pt idx="140">
                  <c:v>44</c:v>
                </c:pt>
                <c:pt idx="141">
                  <c:v>9</c:v>
                </c:pt>
                <c:pt idx="142">
                  <c:v>35</c:v>
                </c:pt>
                <c:pt idx="143">
                  <c:v>25</c:v>
                </c:pt>
                <c:pt idx="144">
                  <c:v>4</c:v>
                </c:pt>
                <c:pt idx="145">
                  <c:v>117</c:v>
                </c:pt>
                <c:pt idx="146">
                  <c:v>45</c:v>
                </c:pt>
                <c:pt idx="147">
                  <c:v>31</c:v>
                </c:pt>
                <c:pt idx="148">
                  <c:v>39</c:v>
                </c:pt>
                <c:pt idx="149">
                  <c:v>11</c:v>
                </c:pt>
                <c:pt idx="150">
                  <c:v>34</c:v>
                </c:pt>
                <c:pt idx="151">
                  <c:v>29</c:v>
                </c:pt>
                <c:pt idx="152">
                  <c:v>30</c:v>
                </c:pt>
                <c:pt idx="153">
                  <c:v>23</c:v>
                </c:pt>
                <c:pt idx="154">
                  <c:v>85</c:v>
                </c:pt>
                <c:pt idx="155">
                  <c:v>46</c:v>
                </c:pt>
                <c:pt idx="156">
                  <c:v>45</c:v>
                </c:pt>
                <c:pt idx="157">
                  <c:v>97</c:v>
                </c:pt>
                <c:pt idx="158">
                  <c:v>24</c:v>
                </c:pt>
                <c:pt idx="159">
                  <c:v>8</c:v>
                </c:pt>
                <c:pt idx="160">
                  <c:v>55</c:v>
                </c:pt>
                <c:pt idx="161">
                  <c:v>8</c:v>
                </c:pt>
                <c:pt idx="162">
                  <c:v>37</c:v>
                </c:pt>
                <c:pt idx="163">
                  <c:v>8</c:v>
                </c:pt>
                <c:pt idx="164">
                  <c:v>61</c:v>
                </c:pt>
                <c:pt idx="165">
                  <c:v>41</c:v>
                </c:pt>
                <c:pt idx="166">
                  <c:v>24</c:v>
                </c:pt>
                <c:pt idx="167">
                  <c:v>11</c:v>
                </c:pt>
                <c:pt idx="168">
                  <c:v>107</c:v>
                </c:pt>
                <c:pt idx="169">
                  <c:v>7</c:v>
                </c:pt>
                <c:pt idx="170">
                  <c:v>42</c:v>
                </c:pt>
                <c:pt idx="171">
                  <c:v>21</c:v>
                </c:pt>
                <c:pt idx="172">
                  <c:v>40</c:v>
                </c:pt>
                <c:pt idx="173">
                  <c:v>14</c:v>
                </c:pt>
                <c:pt idx="174">
                  <c:v>33</c:v>
                </c:pt>
                <c:pt idx="175">
                  <c:v>26</c:v>
                </c:pt>
                <c:pt idx="176">
                  <c:v>31</c:v>
                </c:pt>
                <c:pt idx="177">
                  <c:v>44</c:v>
                </c:pt>
                <c:pt idx="178">
                  <c:v>40</c:v>
                </c:pt>
                <c:pt idx="179">
                  <c:v>95</c:v>
                </c:pt>
                <c:pt idx="180">
                  <c:v>74</c:v>
                </c:pt>
                <c:pt idx="181">
                  <c:v>30</c:v>
                </c:pt>
                <c:pt idx="182">
                  <c:v>100</c:v>
                </c:pt>
                <c:pt idx="183">
                  <c:v>70</c:v>
                </c:pt>
                <c:pt idx="184">
                  <c:v>39</c:v>
                </c:pt>
                <c:pt idx="185">
                  <c:v>36</c:v>
                </c:pt>
                <c:pt idx="186">
                  <c:v>25</c:v>
                </c:pt>
                <c:pt idx="187">
                  <c:v>32</c:v>
                </c:pt>
                <c:pt idx="188">
                  <c:v>29</c:v>
                </c:pt>
                <c:pt idx="189">
                  <c:v>52</c:v>
                </c:pt>
                <c:pt idx="190">
                  <c:v>40</c:v>
                </c:pt>
                <c:pt idx="191">
                  <c:v>16</c:v>
                </c:pt>
                <c:pt idx="192">
                  <c:v>47</c:v>
                </c:pt>
                <c:pt idx="193">
                  <c:v>53</c:v>
                </c:pt>
                <c:pt idx="194">
                  <c:v>60</c:v>
                </c:pt>
                <c:pt idx="195">
                  <c:v>33</c:v>
                </c:pt>
                <c:pt idx="196">
                  <c:v>107</c:v>
                </c:pt>
                <c:pt idx="197">
                  <c:v>36</c:v>
                </c:pt>
                <c:pt idx="198">
                  <c:v>59</c:v>
                </c:pt>
                <c:pt idx="199">
                  <c:v>13</c:v>
                </c:pt>
                <c:pt idx="200">
                  <c:v>56</c:v>
                </c:pt>
                <c:pt idx="201">
                  <c:v>56</c:v>
                </c:pt>
                <c:pt idx="202">
                  <c:v>107</c:v>
                </c:pt>
                <c:pt idx="203">
                  <c:v>58</c:v>
                </c:pt>
                <c:pt idx="204">
                  <c:v>23</c:v>
                </c:pt>
                <c:pt idx="205">
                  <c:v>50</c:v>
                </c:pt>
                <c:pt idx="206">
                  <c:v>73</c:v>
                </c:pt>
                <c:pt idx="207">
                  <c:v>33</c:v>
                </c:pt>
                <c:pt idx="208">
                  <c:v>29</c:v>
                </c:pt>
                <c:pt idx="209">
                  <c:v>95</c:v>
                </c:pt>
                <c:pt idx="210">
                  <c:v>4</c:v>
                </c:pt>
                <c:pt idx="211">
                  <c:v>43</c:v>
                </c:pt>
                <c:pt idx="212">
                  <c:v>143</c:v>
                </c:pt>
                <c:pt idx="213">
                  <c:v>30</c:v>
                </c:pt>
                <c:pt idx="214">
                  <c:v>25</c:v>
                </c:pt>
                <c:pt idx="215">
                  <c:v>39</c:v>
                </c:pt>
                <c:pt idx="216">
                  <c:v>11</c:v>
                </c:pt>
                <c:pt idx="217">
                  <c:v>37</c:v>
                </c:pt>
                <c:pt idx="218">
                  <c:v>38</c:v>
                </c:pt>
                <c:pt idx="219">
                  <c:v>11</c:v>
                </c:pt>
                <c:pt idx="220">
                  <c:v>33</c:v>
                </c:pt>
                <c:pt idx="221">
                  <c:v>26</c:v>
                </c:pt>
                <c:pt idx="222">
                  <c:v>47</c:v>
                </c:pt>
                <c:pt idx="223">
                  <c:v>71</c:v>
                </c:pt>
                <c:pt idx="224">
                  <c:v>30</c:v>
                </c:pt>
                <c:pt idx="225">
                  <c:v>16</c:v>
                </c:pt>
                <c:pt idx="226">
                  <c:v>28</c:v>
                </c:pt>
                <c:pt idx="227">
                  <c:v>42</c:v>
                </c:pt>
                <c:pt idx="228">
                  <c:v>33</c:v>
                </c:pt>
                <c:pt idx="229">
                  <c:v>59</c:v>
                </c:pt>
                <c:pt idx="230">
                  <c:v>41</c:v>
                </c:pt>
                <c:pt idx="231">
                  <c:v>33</c:v>
                </c:pt>
                <c:pt idx="232">
                  <c:v>41</c:v>
                </c:pt>
                <c:pt idx="233">
                  <c:v>14</c:v>
                </c:pt>
                <c:pt idx="234">
                  <c:v>56</c:v>
                </c:pt>
                <c:pt idx="235">
                  <c:v>24</c:v>
                </c:pt>
                <c:pt idx="236">
                  <c:v>67</c:v>
                </c:pt>
                <c:pt idx="237">
                  <c:v>9</c:v>
                </c:pt>
                <c:pt idx="238">
                  <c:v>83</c:v>
                </c:pt>
                <c:pt idx="239">
                  <c:v>18</c:v>
                </c:pt>
                <c:pt idx="240">
                  <c:v>78</c:v>
                </c:pt>
                <c:pt idx="241">
                  <c:v>29</c:v>
                </c:pt>
                <c:pt idx="242">
                  <c:v>16</c:v>
                </c:pt>
                <c:pt idx="243">
                  <c:v>29</c:v>
                </c:pt>
                <c:pt idx="244">
                  <c:v>164</c:v>
                </c:pt>
                <c:pt idx="245">
                  <c:v>30</c:v>
                </c:pt>
                <c:pt idx="246">
                  <c:v>19</c:v>
                </c:pt>
                <c:pt idx="247">
                  <c:v>37</c:v>
                </c:pt>
                <c:pt idx="248">
                  <c:v>38</c:v>
                </c:pt>
                <c:pt idx="249">
                  <c:v>30</c:v>
                </c:pt>
                <c:pt idx="250">
                  <c:v>29</c:v>
                </c:pt>
                <c:pt idx="251">
                  <c:v>38</c:v>
                </c:pt>
                <c:pt idx="252">
                  <c:v>21</c:v>
                </c:pt>
                <c:pt idx="253">
                  <c:v>48</c:v>
                </c:pt>
                <c:pt idx="254">
                  <c:v>36</c:v>
                </c:pt>
                <c:pt idx="255">
                  <c:v>27</c:v>
                </c:pt>
                <c:pt idx="256">
                  <c:v>26</c:v>
                </c:pt>
                <c:pt idx="257">
                  <c:v>27</c:v>
                </c:pt>
                <c:pt idx="258">
                  <c:v>51</c:v>
                </c:pt>
                <c:pt idx="259">
                  <c:v>24</c:v>
                </c:pt>
                <c:pt idx="260">
                  <c:v>53</c:v>
                </c:pt>
                <c:pt idx="261">
                  <c:v>37</c:v>
                </c:pt>
                <c:pt idx="262">
                  <c:v>26</c:v>
                </c:pt>
                <c:pt idx="263">
                  <c:v>12</c:v>
                </c:pt>
                <c:pt idx="264">
                  <c:v>56</c:v>
                </c:pt>
                <c:pt idx="265">
                  <c:v>38</c:v>
                </c:pt>
                <c:pt idx="266">
                  <c:v>13</c:v>
                </c:pt>
                <c:pt idx="267">
                  <c:v>20</c:v>
                </c:pt>
                <c:pt idx="268">
                  <c:v>46</c:v>
                </c:pt>
                <c:pt idx="269">
                  <c:v>41</c:v>
                </c:pt>
                <c:pt idx="270">
                  <c:v>48</c:v>
                </c:pt>
                <c:pt idx="271">
                  <c:v>21</c:v>
                </c:pt>
                <c:pt idx="272">
                  <c:v>32</c:v>
                </c:pt>
                <c:pt idx="273">
                  <c:v>55</c:v>
                </c:pt>
                <c:pt idx="274">
                  <c:v>61</c:v>
                </c:pt>
                <c:pt idx="275">
                  <c:v>53</c:v>
                </c:pt>
                <c:pt idx="276">
                  <c:v>49</c:v>
                </c:pt>
                <c:pt idx="277">
                  <c:v>53</c:v>
                </c:pt>
                <c:pt idx="278">
                  <c:v>29</c:v>
                </c:pt>
                <c:pt idx="279">
                  <c:v>21</c:v>
                </c:pt>
                <c:pt idx="280">
                  <c:v>36</c:v>
                </c:pt>
                <c:pt idx="281">
                  <c:v>49</c:v>
                </c:pt>
                <c:pt idx="282">
                  <c:v>42</c:v>
                </c:pt>
                <c:pt idx="283">
                  <c:v>24</c:v>
                </c:pt>
                <c:pt idx="284">
                  <c:v>17</c:v>
                </c:pt>
                <c:pt idx="285">
                  <c:v>44</c:v>
                </c:pt>
                <c:pt idx="286">
                  <c:v>97</c:v>
                </c:pt>
                <c:pt idx="287">
                  <c:v>42</c:v>
                </c:pt>
                <c:pt idx="288">
                  <c:v>34</c:v>
                </c:pt>
                <c:pt idx="289">
                  <c:v>50</c:v>
                </c:pt>
                <c:pt idx="290">
                  <c:v>15</c:v>
                </c:pt>
                <c:pt idx="291">
                  <c:v>35</c:v>
                </c:pt>
                <c:pt idx="292">
                  <c:v>42</c:v>
                </c:pt>
                <c:pt idx="293">
                  <c:v>30</c:v>
                </c:pt>
                <c:pt idx="294">
                  <c:v>23</c:v>
                </c:pt>
                <c:pt idx="295">
                  <c:v>52</c:v>
                </c:pt>
                <c:pt idx="296">
                  <c:v>15</c:v>
                </c:pt>
                <c:pt idx="297">
                  <c:v>21</c:v>
                </c:pt>
                <c:pt idx="298">
                  <c:v>55</c:v>
                </c:pt>
                <c:pt idx="299">
                  <c:v>7</c:v>
                </c:pt>
                <c:pt idx="300">
                  <c:v>61</c:v>
                </c:pt>
                <c:pt idx="301">
                  <c:v>14</c:v>
                </c:pt>
                <c:pt idx="302">
                  <c:v>45</c:v>
                </c:pt>
                <c:pt idx="303">
                  <c:v>22</c:v>
                </c:pt>
                <c:pt idx="304">
                  <c:v>47</c:v>
                </c:pt>
                <c:pt idx="305">
                  <c:v>8</c:v>
                </c:pt>
                <c:pt idx="306">
                  <c:v>35</c:v>
                </c:pt>
                <c:pt idx="307">
                  <c:v>68</c:v>
                </c:pt>
                <c:pt idx="308">
                  <c:v>9</c:v>
                </c:pt>
                <c:pt idx="309">
                  <c:v>11</c:v>
                </c:pt>
                <c:pt idx="310">
                  <c:v>9</c:v>
                </c:pt>
                <c:pt idx="311">
                  <c:v>32</c:v>
                </c:pt>
                <c:pt idx="312">
                  <c:v>73</c:v>
                </c:pt>
                <c:pt idx="313">
                  <c:v>122</c:v>
                </c:pt>
                <c:pt idx="314">
                  <c:v>3</c:v>
                </c:pt>
                <c:pt idx="315">
                  <c:v>60</c:v>
                </c:pt>
                <c:pt idx="316">
                  <c:v>48</c:v>
                </c:pt>
                <c:pt idx="317">
                  <c:v>61</c:v>
                </c:pt>
                <c:pt idx="318">
                  <c:v>14</c:v>
                </c:pt>
                <c:pt idx="319">
                  <c:v>67</c:v>
                </c:pt>
                <c:pt idx="320">
                  <c:v>62</c:v>
                </c:pt>
                <c:pt idx="321">
                  <c:v>12</c:v>
                </c:pt>
                <c:pt idx="322">
                  <c:v>31</c:v>
                </c:pt>
                <c:pt idx="323">
                  <c:v>46</c:v>
                </c:pt>
                <c:pt idx="324">
                  <c:v>28</c:v>
                </c:pt>
                <c:pt idx="325">
                  <c:v>33</c:v>
                </c:pt>
                <c:pt idx="326">
                  <c:v>23</c:v>
                </c:pt>
                <c:pt idx="327">
                  <c:v>75</c:v>
                </c:pt>
                <c:pt idx="328">
                  <c:v>41</c:v>
                </c:pt>
                <c:pt idx="329">
                  <c:v>34</c:v>
                </c:pt>
                <c:pt idx="330">
                  <c:v>48</c:v>
                </c:pt>
                <c:pt idx="331">
                  <c:v>51</c:v>
                </c:pt>
                <c:pt idx="332">
                  <c:v>65</c:v>
                </c:pt>
                <c:pt idx="333">
                  <c:v>10</c:v>
                </c:pt>
                <c:pt idx="334">
                  <c:v>38</c:v>
                </c:pt>
                <c:pt idx="335">
                  <c:v>51</c:v>
                </c:pt>
                <c:pt idx="336">
                  <c:v>16</c:v>
                </c:pt>
                <c:pt idx="337">
                  <c:v>40</c:v>
                </c:pt>
                <c:pt idx="338">
                  <c:v>42</c:v>
                </c:pt>
                <c:pt idx="339">
                  <c:v>25</c:v>
                </c:pt>
                <c:pt idx="340">
                  <c:v>30.,6</c:v>
                </c:pt>
                <c:pt idx="341">
                  <c:v>29</c:v>
                </c:pt>
                <c:pt idx="342">
                  <c:v>39</c:v>
                </c:pt>
                <c:pt idx="343">
                  <c:v>46</c:v>
                </c:pt>
                <c:pt idx="344">
                  <c:v>47</c:v>
                </c:pt>
                <c:pt idx="345">
                  <c:v>60</c:v>
                </c:pt>
                <c:pt idx="346">
                  <c:v>32</c:v>
                </c:pt>
                <c:pt idx="347">
                  <c:v>60</c:v>
                </c:pt>
                <c:pt idx="348">
                  <c:v>63</c:v>
                </c:pt>
                <c:pt idx="349">
                  <c:v>68</c:v>
                </c:pt>
                <c:pt idx="350">
                  <c:v>61</c:v>
                </c:pt>
                <c:pt idx="351">
                  <c:v>23</c:v>
                </c:pt>
                <c:pt idx="352">
                  <c:v>43</c:v>
                </c:pt>
                <c:pt idx="353">
                  <c:v>51</c:v>
                </c:pt>
                <c:pt idx="354">
                  <c:v>28</c:v>
                </c:pt>
                <c:pt idx="355">
                  <c:v>39</c:v>
                </c:pt>
                <c:pt idx="356">
                  <c:v>20</c:v>
                </c:pt>
                <c:pt idx="357">
                  <c:v>10</c:v>
                </c:pt>
                <c:pt idx="358">
                  <c:v>34</c:v>
                </c:pt>
                <c:pt idx="359">
                  <c:v>67</c:v>
                </c:pt>
                <c:pt idx="360">
                  <c:v>15</c:v>
                </c:pt>
                <c:pt idx="361">
                  <c:v>38</c:v>
                </c:pt>
                <c:pt idx="362">
                  <c:v>15</c:v>
                </c:pt>
                <c:pt idx="363">
                  <c:v>20</c:v>
                </c:pt>
                <c:pt idx="364">
                  <c:v>18</c:v>
                </c:pt>
                <c:pt idx="365">
                  <c:v>5</c:v>
                </c:pt>
                <c:pt idx="366">
                  <c:v>31</c:v>
                </c:pt>
                <c:pt idx="367">
                  <c:v>64</c:v>
                </c:pt>
                <c:pt idx="368">
                  <c:v>42</c:v>
                </c:pt>
                <c:pt idx="369">
                  <c:v>31</c:v>
                </c:pt>
                <c:pt idx="370">
                  <c:v>21</c:v>
                </c:pt>
                <c:pt idx="371">
                  <c:v>65</c:v>
                </c:pt>
                <c:pt idx="372">
                  <c:v>69</c:v>
                </c:pt>
                <c:pt idx="373">
                  <c:v>53</c:v>
                </c:pt>
                <c:pt idx="374">
                  <c:v>34</c:v>
                </c:pt>
                <c:pt idx="375">
                  <c:v>56</c:v>
                </c:pt>
                <c:pt idx="376">
                  <c:v>26</c:v>
                </c:pt>
                <c:pt idx="377">
                  <c:v>52</c:v>
                </c:pt>
                <c:pt idx="378">
                  <c:v>49</c:v>
                </c:pt>
                <c:pt idx="379">
                  <c:v>23</c:v>
                </c:pt>
                <c:pt idx="380">
                  <c:v>15</c:v>
                </c:pt>
                <c:pt idx="381">
                  <c:v>22</c:v>
                </c:pt>
                <c:pt idx="382">
                  <c:v>21</c:v>
                </c:pt>
                <c:pt idx="383">
                  <c:v>51</c:v>
                </c:pt>
                <c:pt idx="384">
                  <c:v>9</c:v>
                </c:pt>
                <c:pt idx="385">
                  <c:v>27</c:v>
                </c:pt>
                <c:pt idx="386">
                  <c:v>40</c:v>
                </c:pt>
                <c:pt idx="387">
                  <c:v>21</c:v>
                </c:pt>
                <c:pt idx="388">
                  <c:v>15</c:v>
                </c:pt>
                <c:pt idx="389">
                  <c:v>19</c:v>
                </c:pt>
                <c:pt idx="390">
                  <c:v>46</c:v>
                </c:pt>
                <c:pt idx="391">
                  <c:v>32</c:v>
                </c:pt>
                <c:pt idx="392">
                  <c:v>85</c:v>
                </c:pt>
                <c:pt idx="393">
                  <c:v>49</c:v>
                </c:pt>
                <c:pt idx="394">
                  <c:v>43</c:v>
                </c:pt>
                <c:pt idx="395">
                  <c:v>66</c:v>
                </c:pt>
                <c:pt idx="396">
                  <c:v>13</c:v>
                </c:pt>
                <c:pt idx="397">
                  <c:v>16</c:v>
                </c:pt>
                <c:pt idx="398">
                  <c:v>45</c:v>
                </c:pt>
                <c:pt idx="399">
                  <c:v>22</c:v>
                </c:pt>
                <c:pt idx="400">
                  <c:v>40</c:v>
                </c:pt>
                <c:pt idx="401">
                  <c:v>26</c:v>
                </c:pt>
                <c:pt idx="402">
                  <c:v>7</c:v>
                </c:pt>
                <c:pt idx="403">
                  <c:v>64</c:v>
                </c:pt>
                <c:pt idx="404">
                  <c:v>90</c:v>
                </c:pt>
                <c:pt idx="405">
                  <c:v>41</c:v>
                </c:pt>
                <c:pt idx="406">
                  <c:v>20</c:v>
                </c:pt>
                <c:pt idx="407">
                  <c:v>43</c:v>
                </c:pt>
                <c:pt idx="408">
                  <c:v>29</c:v>
                </c:pt>
                <c:pt idx="409">
                  <c:v>23</c:v>
                </c:pt>
                <c:pt idx="410">
                  <c:v>13</c:v>
                </c:pt>
                <c:pt idx="411">
                  <c:v>57</c:v>
                </c:pt>
                <c:pt idx="412">
                  <c:v>54</c:v>
                </c:pt>
                <c:pt idx="413">
                  <c:v>85</c:v>
                </c:pt>
                <c:pt idx="414">
                  <c:v>54</c:v>
                </c:pt>
                <c:pt idx="415">
                  <c:v>33</c:v>
                </c:pt>
                <c:pt idx="416">
                  <c:v>54</c:v>
                </c:pt>
                <c:pt idx="417">
                  <c:v>63</c:v>
                </c:pt>
                <c:pt idx="418">
                  <c:v>12</c:v>
                </c:pt>
                <c:pt idx="419">
                  <c:v>34</c:v>
                </c:pt>
                <c:pt idx="420">
                  <c:v>55</c:v>
                </c:pt>
                <c:pt idx="421">
                  <c:v>34</c:v>
                </c:pt>
                <c:pt idx="422">
                  <c:v>47</c:v>
                </c:pt>
                <c:pt idx="423">
                  <c:v>16</c:v>
                </c:pt>
                <c:pt idx="424">
                  <c:v>18</c:v>
                </c:pt>
                <c:pt idx="425">
                  <c:v>26</c:v>
                </c:pt>
                <c:pt idx="426">
                  <c:v>51</c:v>
                </c:pt>
                <c:pt idx="427">
                  <c:v>21</c:v>
                </c:pt>
                <c:pt idx="428">
                  <c:v>15</c:v>
                </c:pt>
              </c:strCache>
            </c:strRef>
          </c:tx>
          <c:spPr>
            <a:ln w="31750" cap="rnd">
              <a:solidFill>
                <a:schemeClr val="accent3"/>
              </a:solidFill>
              <a:round/>
            </a:ln>
            <a:effectLst/>
          </c:spPr>
          <c:marker>
            <c:symbol val="circle"/>
            <c:size val="17"/>
            <c:spPr>
              <a:solidFill>
                <a:srgbClr val="C00000"/>
              </a:solidFill>
              <a:ln>
                <a:noFill/>
              </a:ln>
              <a:effectLst/>
            </c:spPr>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'EGFR 1'!$I$431:$I$451</c:f>
              <c:numCache>
                <c:formatCode>General</c:formatCode>
                <c:ptCount val="21"/>
                <c:pt idx="0">
                  <c:v>28</c:v>
                </c:pt>
                <c:pt idx="1">
                  <c:v>48</c:v>
                </c:pt>
                <c:pt idx="2">
                  <c:v>29</c:v>
                </c:pt>
                <c:pt idx="3">
                  <c:v>23</c:v>
                </c:pt>
                <c:pt idx="4">
                  <c:v>43</c:v>
                </c:pt>
                <c:pt idx="5">
                  <c:v>45</c:v>
                </c:pt>
                <c:pt idx="6">
                  <c:v>37</c:v>
                </c:pt>
                <c:pt idx="7">
                  <c:v>0</c:v>
                </c:pt>
                <c:pt idx="8">
                  <c:v>64</c:v>
                </c:pt>
                <c:pt idx="9">
                  <c:v>50</c:v>
                </c:pt>
                <c:pt idx="10">
                  <c:v>49</c:v>
                </c:pt>
                <c:pt idx="11">
                  <c:v>21</c:v>
                </c:pt>
                <c:pt idx="12">
                  <c:v>89</c:v>
                </c:pt>
                <c:pt idx="13">
                  <c:v>14</c:v>
                </c:pt>
                <c:pt idx="14">
                  <c:v>6</c:v>
                </c:pt>
                <c:pt idx="15">
                  <c:v>31</c:v>
                </c:pt>
                <c:pt idx="16">
                  <c:v>23</c:v>
                </c:pt>
                <c:pt idx="17">
                  <c:v>35</c:v>
                </c:pt>
                <c:pt idx="18">
                  <c:v>9</c:v>
                </c:pt>
                <c:pt idx="19">
                  <c:v>58</c:v>
                </c:pt>
                <c:pt idx="20">
                  <c:v>0</c:v>
                </c:pt>
              </c:numCache>
            </c:numRef>
          </c:val>
          <c:smooth val="0"/>
          <c:extLst>
            <c:ext xmlns:c16="http://schemas.microsoft.com/office/drawing/2014/chart" uri="{C3380CC4-5D6E-409C-BE32-E72D297353CC}">
              <c16:uniqueId val="{00000002-11A0-5743-8FFF-B11E4F21A82D}"/>
            </c:ext>
          </c:extLst>
        </c:ser>
        <c:dLbls>
          <c:dLblPos val="ctr"/>
          <c:showLegendKey val="0"/>
          <c:showVal val="1"/>
          <c:showCatName val="0"/>
          <c:showSerName val="0"/>
          <c:showPercent val="0"/>
          <c:showBubbleSize val="0"/>
        </c:dLbls>
        <c:marker val="1"/>
        <c:smooth val="0"/>
        <c:axId val="343400336"/>
        <c:axId val="343368368"/>
      </c:lineChart>
      <c:catAx>
        <c:axId val="343400336"/>
        <c:scaling>
          <c:orientation val="minMax"/>
        </c:scaling>
        <c:delete val="1"/>
        <c:axPos val="b"/>
        <c:majorTickMark val="none"/>
        <c:minorTickMark val="none"/>
        <c:tickLblPos val="nextTo"/>
        <c:crossAx val="343368368"/>
        <c:crosses val="autoZero"/>
        <c:auto val="1"/>
        <c:lblAlgn val="ctr"/>
        <c:lblOffset val="100"/>
        <c:noMultiLvlLbl val="0"/>
      </c:catAx>
      <c:valAx>
        <c:axId val="34336836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4340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X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During</a:t>
            </a:r>
            <a:r>
              <a:rPr lang="en-US" sz="2000" baseline="0" dirty="0"/>
              <a:t> the years</a:t>
            </a:r>
            <a:endParaRPr lang="en-US" sz="2000" dirty="0"/>
          </a:p>
        </c:rich>
      </c:tx>
      <c:overlay val="0"/>
      <c:spPr>
        <a:solidFill>
          <a:schemeClr val="accent2"/>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XK"/>
        </a:p>
      </c:txPr>
    </c:title>
    <c:autoTitleDeleted val="0"/>
    <c:plotArea>
      <c:layout/>
      <c:scatterChart>
        <c:scatterStyle val="lineMarker"/>
        <c:varyColors val="0"/>
        <c:ser>
          <c:idx val="0"/>
          <c:order val="0"/>
          <c:tx>
            <c:strRef>
              <c:f>Sheet7!$B$1</c:f>
              <c:strCache>
                <c:ptCount val="1"/>
                <c:pt idx="0">
                  <c:v>GFR 1</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Sheet7!$A$2:$A$451</c:f>
              <c:numCache>
                <c:formatCode>General</c:formatCode>
                <c:ptCount val="450"/>
                <c:pt idx="0">
                  <c:v>2016</c:v>
                </c:pt>
                <c:pt idx="1">
                  <c:v>2022</c:v>
                </c:pt>
                <c:pt idx="2">
                  <c:v>2019</c:v>
                </c:pt>
                <c:pt idx="3">
                  <c:v>2022</c:v>
                </c:pt>
                <c:pt idx="4">
                  <c:v>2022</c:v>
                </c:pt>
                <c:pt idx="5">
                  <c:v>2002</c:v>
                </c:pt>
                <c:pt idx="6">
                  <c:v>2022</c:v>
                </c:pt>
                <c:pt idx="7">
                  <c:v>2020</c:v>
                </c:pt>
                <c:pt idx="8">
                  <c:v>2022</c:v>
                </c:pt>
                <c:pt idx="9">
                  <c:v>2021</c:v>
                </c:pt>
                <c:pt idx="10">
                  <c:v>2020</c:v>
                </c:pt>
                <c:pt idx="11">
                  <c:v>2021</c:v>
                </c:pt>
                <c:pt idx="12">
                  <c:v>2020</c:v>
                </c:pt>
                <c:pt idx="13">
                  <c:v>2019</c:v>
                </c:pt>
                <c:pt idx="14">
                  <c:v>2021</c:v>
                </c:pt>
                <c:pt idx="15">
                  <c:v>2020</c:v>
                </c:pt>
                <c:pt idx="16">
                  <c:v>2017</c:v>
                </c:pt>
                <c:pt idx="17">
                  <c:v>2019</c:v>
                </c:pt>
                <c:pt idx="18">
                  <c:v>2020</c:v>
                </c:pt>
                <c:pt idx="19">
                  <c:v>2019</c:v>
                </c:pt>
                <c:pt idx="20">
                  <c:v>2021</c:v>
                </c:pt>
                <c:pt idx="21">
                  <c:v>2020</c:v>
                </c:pt>
                <c:pt idx="22">
                  <c:v>2021</c:v>
                </c:pt>
                <c:pt idx="23">
                  <c:v>2020</c:v>
                </c:pt>
                <c:pt idx="24">
                  <c:v>2008</c:v>
                </c:pt>
                <c:pt idx="25">
                  <c:v>2022</c:v>
                </c:pt>
                <c:pt idx="26">
                  <c:v>2019</c:v>
                </c:pt>
                <c:pt idx="27">
                  <c:v>2020</c:v>
                </c:pt>
                <c:pt idx="28">
                  <c:v>2021</c:v>
                </c:pt>
                <c:pt idx="29">
                  <c:v>2020</c:v>
                </c:pt>
                <c:pt idx="30">
                  <c:v>2020</c:v>
                </c:pt>
                <c:pt idx="31">
                  <c:v>2022</c:v>
                </c:pt>
                <c:pt idx="32">
                  <c:v>2021</c:v>
                </c:pt>
                <c:pt idx="33">
                  <c:v>2013</c:v>
                </c:pt>
                <c:pt idx="34">
                  <c:v>2022</c:v>
                </c:pt>
                <c:pt idx="35">
                  <c:v>2022</c:v>
                </c:pt>
                <c:pt idx="36">
                  <c:v>2021</c:v>
                </c:pt>
                <c:pt idx="37">
                  <c:v>2021</c:v>
                </c:pt>
                <c:pt idx="38">
                  <c:v>2019</c:v>
                </c:pt>
                <c:pt idx="39">
                  <c:v>2022</c:v>
                </c:pt>
                <c:pt idx="40">
                  <c:v>2020</c:v>
                </c:pt>
                <c:pt idx="41">
                  <c:v>2022</c:v>
                </c:pt>
                <c:pt idx="42">
                  <c:v>2020</c:v>
                </c:pt>
                <c:pt idx="43">
                  <c:v>2021</c:v>
                </c:pt>
                <c:pt idx="44">
                  <c:v>2012</c:v>
                </c:pt>
                <c:pt idx="45">
                  <c:v>2019</c:v>
                </c:pt>
                <c:pt idx="46">
                  <c:v>2015</c:v>
                </c:pt>
                <c:pt idx="47">
                  <c:v>2020</c:v>
                </c:pt>
                <c:pt idx="48">
                  <c:v>2021</c:v>
                </c:pt>
                <c:pt idx="49">
                  <c:v>2019</c:v>
                </c:pt>
                <c:pt idx="50">
                  <c:v>2016</c:v>
                </c:pt>
                <c:pt idx="51">
                  <c:v>2021</c:v>
                </c:pt>
                <c:pt idx="52">
                  <c:v>2021</c:v>
                </c:pt>
                <c:pt idx="53">
                  <c:v>2020</c:v>
                </c:pt>
                <c:pt idx="54">
                  <c:v>2022</c:v>
                </c:pt>
                <c:pt idx="55">
                  <c:v>2014</c:v>
                </c:pt>
                <c:pt idx="56">
                  <c:v>2023</c:v>
                </c:pt>
                <c:pt idx="57">
                  <c:v>2021</c:v>
                </c:pt>
                <c:pt idx="58">
                  <c:v>2020</c:v>
                </c:pt>
                <c:pt idx="59">
                  <c:v>2020</c:v>
                </c:pt>
                <c:pt idx="60">
                  <c:v>2020</c:v>
                </c:pt>
                <c:pt idx="61">
                  <c:v>2021</c:v>
                </c:pt>
                <c:pt idx="62">
                  <c:v>2023</c:v>
                </c:pt>
                <c:pt idx="63">
                  <c:v>2021</c:v>
                </c:pt>
                <c:pt idx="64">
                  <c:v>2008</c:v>
                </c:pt>
                <c:pt idx="65">
                  <c:v>2021</c:v>
                </c:pt>
                <c:pt idx="66">
                  <c:v>2019</c:v>
                </c:pt>
                <c:pt idx="67">
                  <c:v>2023</c:v>
                </c:pt>
                <c:pt idx="68">
                  <c:v>2020</c:v>
                </c:pt>
                <c:pt idx="69">
                  <c:v>2022</c:v>
                </c:pt>
                <c:pt idx="70">
                  <c:v>2021</c:v>
                </c:pt>
                <c:pt idx="71">
                  <c:v>2022</c:v>
                </c:pt>
                <c:pt idx="72">
                  <c:v>2021</c:v>
                </c:pt>
                <c:pt idx="73">
                  <c:v>2021</c:v>
                </c:pt>
                <c:pt idx="74">
                  <c:v>2020</c:v>
                </c:pt>
                <c:pt idx="75">
                  <c:v>2020</c:v>
                </c:pt>
                <c:pt idx="76">
                  <c:v>2021</c:v>
                </c:pt>
                <c:pt idx="77">
                  <c:v>2019</c:v>
                </c:pt>
                <c:pt idx="78">
                  <c:v>2021</c:v>
                </c:pt>
                <c:pt idx="79">
                  <c:v>2020</c:v>
                </c:pt>
                <c:pt idx="80">
                  <c:v>2022</c:v>
                </c:pt>
                <c:pt idx="81">
                  <c:v>2022</c:v>
                </c:pt>
                <c:pt idx="82">
                  <c:v>2020</c:v>
                </c:pt>
                <c:pt idx="83">
                  <c:v>2022</c:v>
                </c:pt>
                <c:pt idx="84">
                  <c:v>2020</c:v>
                </c:pt>
                <c:pt idx="85">
                  <c:v>2021</c:v>
                </c:pt>
                <c:pt idx="86">
                  <c:v>2020</c:v>
                </c:pt>
                <c:pt idx="87">
                  <c:v>2020</c:v>
                </c:pt>
                <c:pt idx="88">
                  <c:v>2019</c:v>
                </c:pt>
                <c:pt idx="89">
                  <c:v>2021</c:v>
                </c:pt>
                <c:pt idx="90">
                  <c:v>2022</c:v>
                </c:pt>
                <c:pt idx="91">
                  <c:v>2018</c:v>
                </c:pt>
                <c:pt idx="92">
                  <c:v>2020</c:v>
                </c:pt>
                <c:pt idx="93">
                  <c:v>2021</c:v>
                </c:pt>
                <c:pt idx="94">
                  <c:v>2022</c:v>
                </c:pt>
                <c:pt idx="95">
                  <c:v>2011</c:v>
                </c:pt>
                <c:pt idx="96">
                  <c:v>2020</c:v>
                </c:pt>
                <c:pt idx="97">
                  <c:v>2022</c:v>
                </c:pt>
                <c:pt idx="98">
                  <c:v>2017</c:v>
                </c:pt>
                <c:pt idx="99">
                  <c:v>2020</c:v>
                </c:pt>
                <c:pt idx="100">
                  <c:v>2022</c:v>
                </c:pt>
                <c:pt idx="101">
                  <c:v>2020</c:v>
                </c:pt>
                <c:pt idx="102">
                  <c:v>2022</c:v>
                </c:pt>
                <c:pt idx="103">
                  <c:v>2021</c:v>
                </c:pt>
                <c:pt idx="104">
                  <c:v>2022</c:v>
                </c:pt>
                <c:pt idx="105">
                  <c:v>2020</c:v>
                </c:pt>
                <c:pt idx="106">
                  <c:v>2016</c:v>
                </c:pt>
                <c:pt idx="107">
                  <c:v>2022</c:v>
                </c:pt>
                <c:pt idx="108">
                  <c:v>2019</c:v>
                </c:pt>
                <c:pt idx="109">
                  <c:v>2016</c:v>
                </c:pt>
                <c:pt idx="110">
                  <c:v>2021</c:v>
                </c:pt>
                <c:pt idx="111">
                  <c:v>2022</c:v>
                </c:pt>
                <c:pt idx="112">
                  <c:v>2020</c:v>
                </c:pt>
                <c:pt idx="113">
                  <c:v>2019</c:v>
                </c:pt>
                <c:pt idx="114">
                  <c:v>2020</c:v>
                </c:pt>
                <c:pt idx="115">
                  <c:v>2020</c:v>
                </c:pt>
                <c:pt idx="116">
                  <c:v>2018</c:v>
                </c:pt>
                <c:pt idx="117">
                  <c:v>2021</c:v>
                </c:pt>
                <c:pt idx="118">
                  <c:v>2020</c:v>
                </c:pt>
                <c:pt idx="119">
                  <c:v>2020</c:v>
                </c:pt>
                <c:pt idx="120">
                  <c:v>2020</c:v>
                </c:pt>
                <c:pt idx="121">
                  <c:v>2021</c:v>
                </c:pt>
                <c:pt idx="122">
                  <c:v>2020</c:v>
                </c:pt>
                <c:pt idx="123">
                  <c:v>2022</c:v>
                </c:pt>
                <c:pt idx="124">
                  <c:v>2020</c:v>
                </c:pt>
                <c:pt idx="125">
                  <c:v>2018</c:v>
                </c:pt>
                <c:pt idx="126">
                  <c:v>2021</c:v>
                </c:pt>
                <c:pt idx="127">
                  <c:v>2022</c:v>
                </c:pt>
                <c:pt idx="128">
                  <c:v>2021</c:v>
                </c:pt>
                <c:pt idx="129">
                  <c:v>2020</c:v>
                </c:pt>
                <c:pt idx="130">
                  <c:v>2021</c:v>
                </c:pt>
                <c:pt idx="131">
                  <c:v>2022</c:v>
                </c:pt>
                <c:pt idx="132">
                  <c:v>2021</c:v>
                </c:pt>
                <c:pt idx="133">
                  <c:v>2021</c:v>
                </c:pt>
                <c:pt idx="134">
                  <c:v>2021</c:v>
                </c:pt>
                <c:pt idx="135">
                  <c:v>2020</c:v>
                </c:pt>
                <c:pt idx="136">
                  <c:v>2020</c:v>
                </c:pt>
                <c:pt idx="137">
                  <c:v>2020</c:v>
                </c:pt>
                <c:pt idx="138">
                  <c:v>2020</c:v>
                </c:pt>
                <c:pt idx="139">
                  <c:v>2021</c:v>
                </c:pt>
                <c:pt idx="140">
                  <c:v>2021</c:v>
                </c:pt>
                <c:pt idx="141">
                  <c:v>2020</c:v>
                </c:pt>
                <c:pt idx="142">
                  <c:v>2020</c:v>
                </c:pt>
                <c:pt idx="143">
                  <c:v>2022</c:v>
                </c:pt>
                <c:pt idx="144">
                  <c:v>2021</c:v>
                </c:pt>
                <c:pt idx="145">
                  <c:v>2021</c:v>
                </c:pt>
                <c:pt idx="146">
                  <c:v>2019</c:v>
                </c:pt>
                <c:pt idx="147">
                  <c:v>2021</c:v>
                </c:pt>
                <c:pt idx="148">
                  <c:v>2018</c:v>
                </c:pt>
                <c:pt idx="149">
                  <c:v>2021</c:v>
                </c:pt>
                <c:pt idx="150">
                  <c:v>2022</c:v>
                </c:pt>
                <c:pt idx="151">
                  <c:v>2020</c:v>
                </c:pt>
                <c:pt idx="152">
                  <c:v>2020</c:v>
                </c:pt>
                <c:pt idx="153">
                  <c:v>2021</c:v>
                </c:pt>
                <c:pt idx="154">
                  <c:v>2021</c:v>
                </c:pt>
                <c:pt idx="155">
                  <c:v>2020</c:v>
                </c:pt>
                <c:pt idx="156">
                  <c:v>2021</c:v>
                </c:pt>
                <c:pt idx="157">
                  <c:v>2021</c:v>
                </c:pt>
                <c:pt idx="158">
                  <c:v>2021</c:v>
                </c:pt>
                <c:pt idx="159">
                  <c:v>2020</c:v>
                </c:pt>
                <c:pt idx="160">
                  <c:v>2022</c:v>
                </c:pt>
                <c:pt idx="161">
                  <c:v>2020</c:v>
                </c:pt>
                <c:pt idx="162">
                  <c:v>2021</c:v>
                </c:pt>
                <c:pt idx="163">
                  <c:v>2021</c:v>
                </c:pt>
                <c:pt idx="164">
                  <c:v>2018</c:v>
                </c:pt>
                <c:pt idx="165">
                  <c:v>2021</c:v>
                </c:pt>
                <c:pt idx="166">
                  <c:v>2021</c:v>
                </c:pt>
                <c:pt idx="167">
                  <c:v>2021</c:v>
                </c:pt>
                <c:pt idx="168">
                  <c:v>2022</c:v>
                </c:pt>
                <c:pt idx="169">
                  <c:v>2020</c:v>
                </c:pt>
                <c:pt idx="170">
                  <c:v>2020</c:v>
                </c:pt>
                <c:pt idx="171">
                  <c:v>2020</c:v>
                </c:pt>
                <c:pt idx="172">
                  <c:v>2020</c:v>
                </c:pt>
                <c:pt idx="173">
                  <c:v>2019</c:v>
                </c:pt>
                <c:pt idx="174">
                  <c:v>2020</c:v>
                </c:pt>
                <c:pt idx="175">
                  <c:v>2020</c:v>
                </c:pt>
                <c:pt idx="176">
                  <c:v>2020</c:v>
                </c:pt>
                <c:pt idx="177">
                  <c:v>2022</c:v>
                </c:pt>
                <c:pt idx="178">
                  <c:v>2021</c:v>
                </c:pt>
                <c:pt idx="179">
                  <c:v>2021</c:v>
                </c:pt>
                <c:pt idx="180">
                  <c:v>2021</c:v>
                </c:pt>
                <c:pt idx="181">
                  <c:v>2020</c:v>
                </c:pt>
                <c:pt idx="182">
                  <c:v>2020</c:v>
                </c:pt>
                <c:pt idx="183">
                  <c:v>2017</c:v>
                </c:pt>
                <c:pt idx="184">
                  <c:v>2020</c:v>
                </c:pt>
                <c:pt idx="185">
                  <c:v>2019</c:v>
                </c:pt>
                <c:pt idx="186">
                  <c:v>2022</c:v>
                </c:pt>
                <c:pt idx="187">
                  <c:v>2020</c:v>
                </c:pt>
                <c:pt idx="188">
                  <c:v>2020</c:v>
                </c:pt>
                <c:pt idx="189">
                  <c:v>2021</c:v>
                </c:pt>
                <c:pt idx="190">
                  <c:v>2021</c:v>
                </c:pt>
                <c:pt idx="191">
                  <c:v>2021</c:v>
                </c:pt>
                <c:pt idx="192">
                  <c:v>2020</c:v>
                </c:pt>
                <c:pt idx="193">
                  <c:v>2020</c:v>
                </c:pt>
                <c:pt idx="194">
                  <c:v>2022</c:v>
                </c:pt>
                <c:pt idx="195">
                  <c:v>2020</c:v>
                </c:pt>
                <c:pt idx="196">
                  <c:v>2017</c:v>
                </c:pt>
                <c:pt idx="197">
                  <c:v>2021</c:v>
                </c:pt>
                <c:pt idx="198">
                  <c:v>2016</c:v>
                </c:pt>
                <c:pt idx="199">
                  <c:v>2021</c:v>
                </c:pt>
                <c:pt idx="200">
                  <c:v>2020</c:v>
                </c:pt>
                <c:pt idx="201">
                  <c:v>2020</c:v>
                </c:pt>
                <c:pt idx="202">
                  <c:v>2020</c:v>
                </c:pt>
                <c:pt idx="203">
                  <c:v>2019</c:v>
                </c:pt>
                <c:pt idx="204">
                  <c:v>2011</c:v>
                </c:pt>
                <c:pt idx="205">
                  <c:v>2022</c:v>
                </c:pt>
                <c:pt idx="206">
                  <c:v>2020</c:v>
                </c:pt>
                <c:pt idx="207">
                  <c:v>2022</c:v>
                </c:pt>
                <c:pt idx="208">
                  <c:v>2022</c:v>
                </c:pt>
                <c:pt idx="209">
                  <c:v>2022</c:v>
                </c:pt>
                <c:pt idx="210">
                  <c:v>2021</c:v>
                </c:pt>
                <c:pt idx="211">
                  <c:v>2021</c:v>
                </c:pt>
                <c:pt idx="212">
                  <c:v>2021</c:v>
                </c:pt>
                <c:pt idx="213">
                  <c:v>2020</c:v>
                </c:pt>
                <c:pt idx="214">
                  <c:v>2018</c:v>
                </c:pt>
                <c:pt idx="215">
                  <c:v>2021</c:v>
                </c:pt>
                <c:pt idx="216">
                  <c:v>2019</c:v>
                </c:pt>
                <c:pt idx="217">
                  <c:v>2022</c:v>
                </c:pt>
                <c:pt idx="218">
                  <c:v>2021</c:v>
                </c:pt>
                <c:pt idx="219">
                  <c:v>2021</c:v>
                </c:pt>
                <c:pt idx="220">
                  <c:v>2019</c:v>
                </c:pt>
                <c:pt idx="221">
                  <c:v>2021</c:v>
                </c:pt>
                <c:pt idx="222">
                  <c:v>2021</c:v>
                </c:pt>
                <c:pt idx="223">
                  <c:v>2020</c:v>
                </c:pt>
                <c:pt idx="224">
                  <c:v>2022</c:v>
                </c:pt>
                <c:pt idx="225">
                  <c:v>2020</c:v>
                </c:pt>
                <c:pt idx="226">
                  <c:v>2021</c:v>
                </c:pt>
                <c:pt idx="227">
                  <c:v>2015</c:v>
                </c:pt>
                <c:pt idx="228">
                  <c:v>2020</c:v>
                </c:pt>
                <c:pt idx="229">
                  <c:v>2019</c:v>
                </c:pt>
                <c:pt idx="230">
                  <c:v>2020</c:v>
                </c:pt>
                <c:pt idx="231">
                  <c:v>2017</c:v>
                </c:pt>
                <c:pt idx="232">
                  <c:v>2014</c:v>
                </c:pt>
                <c:pt idx="233">
                  <c:v>2021</c:v>
                </c:pt>
                <c:pt idx="234">
                  <c:v>2021</c:v>
                </c:pt>
                <c:pt idx="235">
                  <c:v>2020</c:v>
                </c:pt>
                <c:pt idx="236">
                  <c:v>2019</c:v>
                </c:pt>
                <c:pt idx="237">
                  <c:v>2022</c:v>
                </c:pt>
                <c:pt idx="238">
                  <c:v>2021</c:v>
                </c:pt>
                <c:pt idx="239">
                  <c:v>2020</c:v>
                </c:pt>
                <c:pt idx="240">
                  <c:v>2021</c:v>
                </c:pt>
                <c:pt idx="241">
                  <c:v>2018</c:v>
                </c:pt>
                <c:pt idx="242">
                  <c:v>2021</c:v>
                </c:pt>
                <c:pt idx="243">
                  <c:v>2022</c:v>
                </c:pt>
                <c:pt idx="244">
                  <c:v>2021</c:v>
                </c:pt>
                <c:pt idx="245">
                  <c:v>2022</c:v>
                </c:pt>
                <c:pt idx="246">
                  <c:v>2018</c:v>
                </c:pt>
                <c:pt idx="247">
                  <c:v>2019</c:v>
                </c:pt>
                <c:pt idx="248">
                  <c:v>2015</c:v>
                </c:pt>
                <c:pt idx="249">
                  <c:v>2021</c:v>
                </c:pt>
                <c:pt idx="250">
                  <c:v>2017</c:v>
                </c:pt>
                <c:pt idx="251">
                  <c:v>2019</c:v>
                </c:pt>
                <c:pt idx="252">
                  <c:v>2022</c:v>
                </c:pt>
                <c:pt idx="253">
                  <c:v>2016</c:v>
                </c:pt>
                <c:pt idx="254">
                  <c:v>2020</c:v>
                </c:pt>
                <c:pt idx="255">
                  <c:v>2019</c:v>
                </c:pt>
                <c:pt idx="256">
                  <c:v>2022</c:v>
                </c:pt>
                <c:pt idx="257">
                  <c:v>2020</c:v>
                </c:pt>
                <c:pt idx="258">
                  <c:v>2016</c:v>
                </c:pt>
                <c:pt idx="259">
                  <c:v>2020</c:v>
                </c:pt>
                <c:pt idx="260">
                  <c:v>2021</c:v>
                </c:pt>
                <c:pt idx="261">
                  <c:v>2021</c:v>
                </c:pt>
                <c:pt idx="262">
                  <c:v>2022</c:v>
                </c:pt>
                <c:pt idx="263">
                  <c:v>2022</c:v>
                </c:pt>
                <c:pt idx="264">
                  <c:v>2020</c:v>
                </c:pt>
                <c:pt idx="265">
                  <c:v>2021</c:v>
                </c:pt>
                <c:pt idx="266">
                  <c:v>2020</c:v>
                </c:pt>
                <c:pt idx="267">
                  <c:v>2018</c:v>
                </c:pt>
                <c:pt idx="268">
                  <c:v>2021</c:v>
                </c:pt>
                <c:pt idx="269">
                  <c:v>2022</c:v>
                </c:pt>
                <c:pt idx="270">
                  <c:v>2022</c:v>
                </c:pt>
                <c:pt idx="271">
                  <c:v>2018</c:v>
                </c:pt>
                <c:pt idx="272">
                  <c:v>2021</c:v>
                </c:pt>
                <c:pt idx="273">
                  <c:v>2017</c:v>
                </c:pt>
                <c:pt idx="274">
                  <c:v>2021</c:v>
                </c:pt>
                <c:pt idx="275">
                  <c:v>2019</c:v>
                </c:pt>
                <c:pt idx="276">
                  <c:v>2020</c:v>
                </c:pt>
                <c:pt idx="277">
                  <c:v>2023</c:v>
                </c:pt>
                <c:pt idx="278">
                  <c:v>2010</c:v>
                </c:pt>
                <c:pt idx="279">
                  <c:v>2020</c:v>
                </c:pt>
                <c:pt idx="280">
                  <c:v>2021</c:v>
                </c:pt>
                <c:pt idx="281">
                  <c:v>2022</c:v>
                </c:pt>
                <c:pt idx="282">
                  <c:v>2019</c:v>
                </c:pt>
                <c:pt idx="283">
                  <c:v>2019</c:v>
                </c:pt>
                <c:pt idx="284">
                  <c:v>2019</c:v>
                </c:pt>
                <c:pt idx="285">
                  <c:v>2018</c:v>
                </c:pt>
                <c:pt idx="286">
                  <c:v>2020</c:v>
                </c:pt>
                <c:pt idx="287">
                  <c:v>2020</c:v>
                </c:pt>
                <c:pt idx="288">
                  <c:v>2022</c:v>
                </c:pt>
                <c:pt idx="289">
                  <c:v>2021</c:v>
                </c:pt>
                <c:pt idx="290">
                  <c:v>2020</c:v>
                </c:pt>
                <c:pt idx="291">
                  <c:v>2022</c:v>
                </c:pt>
                <c:pt idx="292">
                  <c:v>2021</c:v>
                </c:pt>
                <c:pt idx="293">
                  <c:v>2020</c:v>
                </c:pt>
                <c:pt idx="294">
                  <c:v>2021</c:v>
                </c:pt>
                <c:pt idx="295">
                  <c:v>2021</c:v>
                </c:pt>
                <c:pt idx="296">
                  <c:v>2021</c:v>
                </c:pt>
                <c:pt idx="297">
                  <c:v>2021</c:v>
                </c:pt>
                <c:pt idx="298">
                  <c:v>2022</c:v>
                </c:pt>
                <c:pt idx="299">
                  <c:v>2022</c:v>
                </c:pt>
                <c:pt idx="300">
                  <c:v>2020</c:v>
                </c:pt>
                <c:pt idx="301">
                  <c:v>2018</c:v>
                </c:pt>
                <c:pt idx="302">
                  <c:v>2018</c:v>
                </c:pt>
                <c:pt idx="303">
                  <c:v>2021</c:v>
                </c:pt>
                <c:pt idx="304">
                  <c:v>2020</c:v>
                </c:pt>
                <c:pt idx="305">
                  <c:v>2022</c:v>
                </c:pt>
                <c:pt idx="306">
                  <c:v>2022</c:v>
                </c:pt>
                <c:pt idx="307">
                  <c:v>2022</c:v>
                </c:pt>
                <c:pt idx="308">
                  <c:v>2022</c:v>
                </c:pt>
                <c:pt idx="309">
                  <c:v>2020</c:v>
                </c:pt>
                <c:pt idx="310">
                  <c:v>2021</c:v>
                </c:pt>
                <c:pt idx="311">
                  <c:v>2022</c:v>
                </c:pt>
                <c:pt idx="312">
                  <c:v>2020</c:v>
                </c:pt>
                <c:pt idx="313">
                  <c:v>2021</c:v>
                </c:pt>
                <c:pt idx="314">
                  <c:v>2021</c:v>
                </c:pt>
                <c:pt idx="315">
                  <c:v>2022</c:v>
                </c:pt>
                <c:pt idx="316">
                  <c:v>2022</c:v>
                </c:pt>
                <c:pt idx="317">
                  <c:v>2018</c:v>
                </c:pt>
                <c:pt idx="318">
                  <c:v>2020</c:v>
                </c:pt>
                <c:pt idx="319">
                  <c:v>2021</c:v>
                </c:pt>
                <c:pt idx="320">
                  <c:v>2020</c:v>
                </c:pt>
                <c:pt idx="321">
                  <c:v>2019</c:v>
                </c:pt>
                <c:pt idx="322">
                  <c:v>2021</c:v>
                </c:pt>
                <c:pt idx="323">
                  <c:v>2018</c:v>
                </c:pt>
                <c:pt idx="324">
                  <c:v>2022</c:v>
                </c:pt>
                <c:pt idx="325">
                  <c:v>2022</c:v>
                </c:pt>
                <c:pt idx="326">
                  <c:v>2022</c:v>
                </c:pt>
                <c:pt idx="327">
                  <c:v>2021</c:v>
                </c:pt>
                <c:pt idx="328">
                  <c:v>2021</c:v>
                </c:pt>
                <c:pt idx="329">
                  <c:v>2020</c:v>
                </c:pt>
                <c:pt idx="330">
                  <c:v>2021</c:v>
                </c:pt>
                <c:pt idx="331">
                  <c:v>2021</c:v>
                </c:pt>
                <c:pt idx="332">
                  <c:v>2017</c:v>
                </c:pt>
                <c:pt idx="333">
                  <c:v>2020</c:v>
                </c:pt>
                <c:pt idx="334">
                  <c:v>2022</c:v>
                </c:pt>
                <c:pt idx="335">
                  <c:v>2017</c:v>
                </c:pt>
                <c:pt idx="336">
                  <c:v>2022</c:v>
                </c:pt>
                <c:pt idx="337">
                  <c:v>2022</c:v>
                </c:pt>
                <c:pt idx="338">
                  <c:v>2017</c:v>
                </c:pt>
                <c:pt idx="339">
                  <c:v>2021</c:v>
                </c:pt>
                <c:pt idx="340">
                  <c:v>2022</c:v>
                </c:pt>
                <c:pt idx="341">
                  <c:v>2022</c:v>
                </c:pt>
                <c:pt idx="342">
                  <c:v>2020</c:v>
                </c:pt>
                <c:pt idx="343">
                  <c:v>2020</c:v>
                </c:pt>
                <c:pt idx="344">
                  <c:v>2021</c:v>
                </c:pt>
                <c:pt idx="345">
                  <c:v>2022</c:v>
                </c:pt>
                <c:pt idx="346">
                  <c:v>2022</c:v>
                </c:pt>
                <c:pt idx="347">
                  <c:v>2020</c:v>
                </c:pt>
                <c:pt idx="348">
                  <c:v>2018</c:v>
                </c:pt>
                <c:pt idx="349">
                  <c:v>2013</c:v>
                </c:pt>
                <c:pt idx="350">
                  <c:v>2020</c:v>
                </c:pt>
                <c:pt idx="351">
                  <c:v>2009</c:v>
                </c:pt>
                <c:pt idx="352">
                  <c:v>2020</c:v>
                </c:pt>
                <c:pt idx="353">
                  <c:v>2022</c:v>
                </c:pt>
                <c:pt idx="354">
                  <c:v>2016</c:v>
                </c:pt>
                <c:pt idx="355">
                  <c:v>2018</c:v>
                </c:pt>
                <c:pt idx="356">
                  <c:v>2019</c:v>
                </c:pt>
                <c:pt idx="357">
                  <c:v>2022</c:v>
                </c:pt>
                <c:pt idx="358">
                  <c:v>2020</c:v>
                </c:pt>
                <c:pt idx="359">
                  <c:v>2022</c:v>
                </c:pt>
                <c:pt idx="360">
                  <c:v>2020</c:v>
                </c:pt>
                <c:pt idx="361">
                  <c:v>2019</c:v>
                </c:pt>
                <c:pt idx="362">
                  <c:v>2020</c:v>
                </c:pt>
                <c:pt idx="363">
                  <c:v>2021</c:v>
                </c:pt>
                <c:pt idx="364">
                  <c:v>2020</c:v>
                </c:pt>
                <c:pt idx="365">
                  <c:v>2021</c:v>
                </c:pt>
                <c:pt idx="366">
                  <c:v>2020</c:v>
                </c:pt>
                <c:pt idx="367">
                  <c:v>2022</c:v>
                </c:pt>
                <c:pt idx="368">
                  <c:v>2021</c:v>
                </c:pt>
                <c:pt idx="369">
                  <c:v>2022</c:v>
                </c:pt>
                <c:pt idx="370">
                  <c:v>2022</c:v>
                </c:pt>
                <c:pt idx="371">
                  <c:v>2015</c:v>
                </c:pt>
                <c:pt idx="372">
                  <c:v>2021</c:v>
                </c:pt>
                <c:pt idx="373">
                  <c:v>2020</c:v>
                </c:pt>
                <c:pt idx="374">
                  <c:v>2019</c:v>
                </c:pt>
                <c:pt idx="375">
                  <c:v>2019</c:v>
                </c:pt>
                <c:pt idx="376">
                  <c:v>2019</c:v>
                </c:pt>
                <c:pt idx="377">
                  <c:v>2019</c:v>
                </c:pt>
                <c:pt idx="378">
                  <c:v>2021</c:v>
                </c:pt>
                <c:pt idx="379">
                  <c:v>2020</c:v>
                </c:pt>
                <c:pt idx="380">
                  <c:v>2020</c:v>
                </c:pt>
                <c:pt idx="381">
                  <c:v>2022</c:v>
                </c:pt>
                <c:pt idx="382">
                  <c:v>2020</c:v>
                </c:pt>
                <c:pt idx="383">
                  <c:v>2020</c:v>
                </c:pt>
                <c:pt idx="384">
                  <c:v>2013</c:v>
                </c:pt>
                <c:pt idx="385">
                  <c:v>2022</c:v>
                </c:pt>
                <c:pt idx="386">
                  <c:v>2022</c:v>
                </c:pt>
                <c:pt idx="387">
                  <c:v>2020</c:v>
                </c:pt>
                <c:pt idx="388">
                  <c:v>2019</c:v>
                </c:pt>
                <c:pt idx="389">
                  <c:v>2022</c:v>
                </c:pt>
                <c:pt idx="390">
                  <c:v>2022</c:v>
                </c:pt>
                <c:pt idx="391">
                  <c:v>2022</c:v>
                </c:pt>
                <c:pt idx="392">
                  <c:v>2021</c:v>
                </c:pt>
                <c:pt idx="393">
                  <c:v>2020</c:v>
                </c:pt>
                <c:pt idx="394">
                  <c:v>2021</c:v>
                </c:pt>
                <c:pt idx="395">
                  <c:v>2023</c:v>
                </c:pt>
                <c:pt idx="396">
                  <c:v>2015</c:v>
                </c:pt>
                <c:pt idx="397">
                  <c:v>2021</c:v>
                </c:pt>
                <c:pt idx="398">
                  <c:v>2018</c:v>
                </c:pt>
                <c:pt idx="399">
                  <c:v>2021</c:v>
                </c:pt>
                <c:pt idx="400">
                  <c:v>2018</c:v>
                </c:pt>
                <c:pt idx="401">
                  <c:v>2021</c:v>
                </c:pt>
                <c:pt idx="402">
                  <c:v>2022</c:v>
                </c:pt>
                <c:pt idx="403">
                  <c:v>2019</c:v>
                </c:pt>
                <c:pt idx="404">
                  <c:v>2021</c:v>
                </c:pt>
                <c:pt idx="405">
                  <c:v>2019</c:v>
                </c:pt>
                <c:pt idx="406">
                  <c:v>2022</c:v>
                </c:pt>
                <c:pt idx="407">
                  <c:v>2022</c:v>
                </c:pt>
                <c:pt idx="408">
                  <c:v>2022</c:v>
                </c:pt>
                <c:pt idx="409">
                  <c:v>2020</c:v>
                </c:pt>
                <c:pt idx="410">
                  <c:v>2023</c:v>
                </c:pt>
                <c:pt idx="411">
                  <c:v>2020</c:v>
                </c:pt>
                <c:pt idx="412">
                  <c:v>2021</c:v>
                </c:pt>
                <c:pt idx="413">
                  <c:v>2022</c:v>
                </c:pt>
                <c:pt idx="414">
                  <c:v>2020</c:v>
                </c:pt>
                <c:pt idx="415">
                  <c:v>2021</c:v>
                </c:pt>
                <c:pt idx="416">
                  <c:v>2022</c:v>
                </c:pt>
                <c:pt idx="417">
                  <c:v>2016</c:v>
                </c:pt>
                <c:pt idx="418">
                  <c:v>2020</c:v>
                </c:pt>
                <c:pt idx="419">
                  <c:v>2020</c:v>
                </c:pt>
                <c:pt idx="420">
                  <c:v>2021</c:v>
                </c:pt>
                <c:pt idx="421">
                  <c:v>2022</c:v>
                </c:pt>
                <c:pt idx="422">
                  <c:v>2020</c:v>
                </c:pt>
                <c:pt idx="423">
                  <c:v>2023</c:v>
                </c:pt>
                <c:pt idx="424">
                  <c:v>2023</c:v>
                </c:pt>
                <c:pt idx="425">
                  <c:v>2023</c:v>
                </c:pt>
                <c:pt idx="426">
                  <c:v>2023</c:v>
                </c:pt>
                <c:pt idx="427">
                  <c:v>2020</c:v>
                </c:pt>
                <c:pt idx="428">
                  <c:v>2023</c:v>
                </c:pt>
                <c:pt idx="429">
                  <c:v>2019</c:v>
                </c:pt>
                <c:pt idx="430">
                  <c:v>2023</c:v>
                </c:pt>
                <c:pt idx="431">
                  <c:v>2022</c:v>
                </c:pt>
                <c:pt idx="432">
                  <c:v>2023</c:v>
                </c:pt>
                <c:pt idx="433">
                  <c:v>2023</c:v>
                </c:pt>
                <c:pt idx="434">
                  <c:v>2023</c:v>
                </c:pt>
                <c:pt idx="435">
                  <c:v>2023</c:v>
                </c:pt>
                <c:pt idx="436">
                  <c:v>2023</c:v>
                </c:pt>
                <c:pt idx="437">
                  <c:v>2020</c:v>
                </c:pt>
                <c:pt idx="438">
                  <c:v>2022</c:v>
                </c:pt>
                <c:pt idx="439">
                  <c:v>2023</c:v>
                </c:pt>
                <c:pt idx="440">
                  <c:v>2013</c:v>
                </c:pt>
                <c:pt idx="441">
                  <c:v>2022</c:v>
                </c:pt>
                <c:pt idx="442">
                  <c:v>2022</c:v>
                </c:pt>
                <c:pt idx="443">
                  <c:v>2023</c:v>
                </c:pt>
                <c:pt idx="444">
                  <c:v>2023</c:v>
                </c:pt>
                <c:pt idx="445">
                  <c:v>2022</c:v>
                </c:pt>
                <c:pt idx="446">
                  <c:v>2023</c:v>
                </c:pt>
                <c:pt idx="447">
                  <c:v>2023</c:v>
                </c:pt>
                <c:pt idx="448">
                  <c:v>2020</c:v>
                </c:pt>
                <c:pt idx="449">
                  <c:v>2023</c:v>
                </c:pt>
              </c:numCache>
            </c:numRef>
          </c:xVal>
          <c:yVal>
            <c:numRef>
              <c:f>Sheet7!$B$2:$B$451</c:f>
              <c:numCache>
                <c:formatCode>General</c:formatCode>
                <c:ptCount val="450"/>
                <c:pt idx="0">
                  <c:v>76</c:v>
                </c:pt>
                <c:pt idx="1">
                  <c:v>48</c:v>
                </c:pt>
                <c:pt idx="2">
                  <c:v>39</c:v>
                </c:pt>
                <c:pt idx="3">
                  <c:v>51</c:v>
                </c:pt>
                <c:pt idx="4">
                  <c:v>65</c:v>
                </c:pt>
                <c:pt idx="5">
                  <c:v>65</c:v>
                </c:pt>
                <c:pt idx="6">
                  <c:v>10</c:v>
                </c:pt>
                <c:pt idx="7">
                  <c:v>60</c:v>
                </c:pt>
                <c:pt idx="8">
                  <c:v>38</c:v>
                </c:pt>
                <c:pt idx="9">
                  <c:v>11</c:v>
                </c:pt>
                <c:pt idx="10">
                  <c:v>27</c:v>
                </c:pt>
                <c:pt idx="11">
                  <c:v>37</c:v>
                </c:pt>
                <c:pt idx="12">
                  <c:v>75</c:v>
                </c:pt>
                <c:pt idx="13">
                  <c:v>5</c:v>
                </c:pt>
                <c:pt idx="14">
                  <c:v>38</c:v>
                </c:pt>
                <c:pt idx="15">
                  <c:v>44</c:v>
                </c:pt>
                <c:pt idx="16">
                  <c:v>90</c:v>
                </c:pt>
                <c:pt idx="17">
                  <c:v>22</c:v>
                </c:pt>
                <c:pt idx="18">
                  <c:v>38</c:v>
                </c:pt>
                <c:pt idx="19">
                  <c:v>11</c:v>
                </c:pt>
                <c:pt idx="20">
                  <c:v>11</c:v>
                </c:pt>
                <c:pt idx="21">
                  <c:v>55</c:v>
                </c:pt>
                <c:pt idx="22">
                  <c:v>33</c:v>
                </c:pt>
                <c:pt idx="23">
                  <c:v>7</c:v>
                </c:pt>
                <c:pt idx="24">
                  <c:v>30</c:v>
                </c:pt>
                <c:pt idx="25">
                  <c:v>51</c:v>
                </c:pt>
                <c:pt idx="26">
                  <c:v>24</c:v>
                </c:pt>
                <c:pt idx="27">
                  <c:v>26</c:v>
                </c:pt>
                <c:pt idx="28">
                  <c:v>26</c:v>
                </c:pt>
                <c:pt idx="29">
                  <c:v>7</c:v>
                </c:pt>
                <c:pt idx="30">
                  <c:v>39</c:v>
                </c:pt>
                <c:pt idx="31">
                  <c:v>16</c:v>
                </c:pt>
                <c:pt idx="32">
                  <c:v>47</c:v>
                </c:pt>
                <c:pt idx="33">
                  <c:v>25</c:v>
                </c:pt>
                <c:pt idx="34">
                  <c:v>40</c:v>
                </c:pt>
                <c:pt idx="35">
                  <c:v>42</c:v>
                </c:pt>
                <c:pt idx="36">
                  <c:v>71</c:v>
                </c:pt>
                <c:pt idx="37">
                  <c:v>30</c:v>
                </c:pt>
                <c:pt idx="38">
                  <c:v>12</c:v>
                </c:pt>
                <c:pt idx="39">
                  <c:v>25</c:v>
                </c:pt>
                <c:pt idx="40">
                  <c:v>65</c:v>
                </c:pt>
                <c:pt idx="41" formatCode="d\-mmm">
                  <c:v>0</c:v>
                </c:pt>
                <c:pt idx="42">
                  <c:v>88</c:v>
                </c:pt>
                <c:pt idx="43">
                  <c:v>16</c:v>
                </c:pt>
                <c:pt idx="44">
                  <c:v>60</c:v>
                </c:pt>
                <c:pt idx="45">
                  <c:v>38</c:v>
                </c:pt>
                <c:pt idx="46">
                  <c:v>62</c:v>
                </c:pt>
                <c:pt idx="47">
                  <c:v>6</c:v>
                </c:pt>
                <c:pt idx="48">
                  <c:v>28</c:v>
                </c:pt>
                <c:pt idx="49">
                  <c:v>10</c:v>
                </c:pt>
                <c:pt idx="50">
                  <c:v>88</c:v>
                </c:pt>
                <c:pt idx="51">
                  <c:v>42</c:v>
                </c:pt>
                <c:pt idx="52">
                  <c:v>33</c:v>
                </c:pt>
                <c:pt idx="53">
                  <c:v>80</c:v>
                </c:pt>
                <c:pt idx="54">
                  <c:v>29</c:v>
                </c:pt>
                <c:pt idx="55">
                  <c:v>56</c:v>
                </c:pt>
                <c:pt idx="56">
                  <c:v>51</c:v>
                </c:pt>
                <c:pt idx="57">
                  <c:v>59</c:v>
                </c:pt>
                <c:pt idx="58">
                  <c:v>107</c:v>
                </c:pt>
                <c:pt idx="59">
                  <c:v>38</c:v>
                </c:pt>
                <c:pt idx="60">
                  <c:v>21</c:v>
                </c:pt>
                <c:pt idx="61">
                  <c:v>41</c:v>
                </c:pt>
                <c:pt idx="62">
                  <c:v>21</c:v>
                </c:pt>
                <c:pt idx="63">
                  <c:v>33</c:v>
                </c:pt>
                <c:pt idx="64">
                  <c:v>100</c:v>
                </c:pt>
                <c:pt idx="65">
                  <c:v>41</c:v>
                </c:pt>
                <c:pt idx="66">
                  <c:v>36</c:v>
                </c:pt>
                <c:pt idx="67">
                  <c:v>15</c:v>
                </c:pt>
                <c:pt idx="68">
                  <c:v>7</c:v>
                </c:pt>
                <c:pt idx="69">
                  <c:v>39</c:v>
                </c:pt>
                <c:pt idx="70">
                  <c:v>14</c:v>
                </c:pt>
                <c:pt idx="71">
                  <c:v>46</c:v>
                </c:pt>
                <c:pt idx="72">
                  <c:v>56</c:v>
                </c:pt>
                <c:pt idx="73">
                  <c:v>24</c:v>
                </c:pt>
                <c:pt idx="74">
                  <c:v>63</c:v>
                </c:pt>
                <c:pt idx="75">
                  <c:v>28</c:v>
                </c:pt>
                <c:pt idx="76">
                  <c:v>67</c:v>
                </c:pt>
                <c:pt idx="77">
                  <c:v>64</c:v>
                </c:pt>
                <c:pt idx="78">
                  <c:v>9</c:v>
                </c:pt>
                <c:pt idx="79">
                  <c:v>20</c:v>
                </c:pt>
                <c:pt idx="80">
                  <c:v>47</c:v>
                </c:pt>
                <c:pt idx="81">
                  <c:v>60</c:v>
                </c:pt>
                <c:pt idx="82">
                  <c:v>102</c:v>
                </c:pt>
                <c:pt idx="83">
                  <c:v>32</c:v>
                </c:pt>
                <c:pt idx="84">
                  <c:v>39</c:v>
                </c:pt>
                <c:pt idx="85">
                  <c:v>83</c:v>
                </c:pt>
                <c:pt idx="86">
                  <c:v>26</c:v>
                </c:pt>
                <c:pt idx="87">
                  <c:v>32</c:v>
                </c:pt>
                <c:pt idx="88">
                  <c:v>30</c:v>
                </c:pt>
                <c:pt idx="89">
                  <c:v>18</c:v>
                </c:pt>
                <c:pt idx="90">
                  <c:v>60</c:v>
                </c:pt>
                <c:pt idx="91">
                  <c:v>21</c:v>
                </c:pt>
                <c:pt idx="92">
                  <c:v>37</c:v>
                </c:pt>
                <c:pt idx="93">
                  <c:v>78</c:v>
                </c:pt>
                <c:pt idx="94">
                  <c:v>63</c:v>
                </c:pt>
                <c:pt idx="95">
                  <c:v>44</c:v>
                </c:pt>
                <c:pt idx="96">
                  <c:v>20</c:v>
                </c:pt>
                <c:pt idx="97">
                  <c:v>68</c:v>
                </c:pt>
                <c:pt idx="98">
                  <c:v>35</c:v>
                </c:pt>
                <c:pt idx="99">
                  <c:v>5</c:v>
                </c:pt>
                <c:pt idx="100">
                  <c:v>61</c:v>
                </c:pt>
                <c:pt idx="101">
                  <c:v>34</c:v>
                </c:pt>
                <c:pt idx="102">
                  <c:v>23</c:v>
                </c:pt>
                <c:pt idx="103">
                  <c:v>29</c:v>
                </c:pt>
                <c:pt idx="104">
                  <c:v>43</c:v>
                </c:pt>
                <c:pt idx="105">
                  <c:v>93</c:v>
                </c:pt>
                <c:pt idx="106">
                  <c:v>44</c:v>
                </c:pt>
                <c:pt idx="107">
                  <c:v>51</c:v>
                </c:pt>
                <c:pt idx="108">
                  <c:v>27</c:v>
                </c:pt>
                <c:pt idx="109">
                  <c:v>35</c:v>
                </c:pt>
                <c:pt idx="110">
                  <c:v>16</c:v>
                </c:pt>
                <c:pt idx="111">
                  <c:v>28</c:v>
                </c:pt>
                <c:pt idx="112">
                  <c:v>57</c:v>
                </c:pt>
                <c:pt idx="113">
                  <c:v>12</c:v>
                </c:pt>
                <c:pt idx="114">
                  <c:v>83</c:v>
                </c:pt>
                <c:pt idx="115">
                  <c:v>11</c:v>
                </c:pt>
                <c:pt idx="116">
                  <c:v>59</c:v>
                </c:pt>
                <c:pt idx="117">
                  <c:v>29</c:v>
                </c:pt>
                <c:pt idx="118">
                  <c:v>71</c:v>
                </c:pt>
                <c:pt idx="119">
                  <c:v>101</c:v>
                </c:pt>
                <c:pt idx="120">
                  <c:v>9</c:v>
                </c:pt>
                <c:pt idx="121">
                  <c:v>164</c:v>
                </c:pt>
                <c:pt idx="122">
                  <c:v>78</c:v>
                </c:pt>
                <c:pt idx="123">
                  <c:v>39</c:v>
                </c:pt>
                <c:pt idx="124">
                  <c:v>84</c:v>
                </c:pt>
                <c:pt idx="125">
                  <c:v>21</c:v>
                </c:pt>
                <c:pt idx="126">
                  <c:v>30</c:v>
                </c:pt>
                <c:pt idx="127">
                  <c:v>20</c:v>
                </c:pt>
                <c:pt idx="128">
                  <c:v>19</c:v>
                </c:pt>
                <c:pt idx="129">
                  <c:v>80</c:v>
                </c:pt>
                <c:pt idx="130">
                  <c:v>37</c:v>
                </c:pt>
                <c:pt idx="131">
                  <c:v>10</c:v>
                </c:pt>
                <c:pt idx="132">
                  <c:v>38</c:v>
                </c:pt>
                <c:pt idx="133">
                  <c:v>30</c:v>
                </c:pt>
                <c:pt idx="134">
                  <c:v>29</c:v>
                </c:pt>
                <c:pt idx="135">
                  <c:v>30</c:v>
                </c:pt>
                <c:pt idx="136">
                  <c:v>36</c:v>
                </c:pt>
                <c:pt idx="137">
                  <c:v>5</c:v>
                </c:pt>
                <c:pt idx="138">
                  <c:v>29</c:v>
                </c:pt>
                <c:pt idx="139">
                  <c:v>38</c:v>
                </c:pt>
                <c:pt idx="140">
                  <c:v>21</c:v>
                </c:pt>
                <c:pt idx="141">
                  <c:v>26</c:v>
                </c:pt>
                <c:pt idx="142">
                  <c:v>31</c:v>
                </c:pt>
                <c:pt idx="143">
                  <c:v>34</c:v>
                </c:pt>
                <c:pt idx="144">
                  <c:v>48</c:v>
                </c:pt>
                <c:pt idx="145">
                  <c:v>36</c:v>
                </c:pt>
                <c:pt idx="146">
                  <c:v>9</c:v>
                </c:pt>
                <c:pt idx="147">
                  <c:v>27</c:v>
                </c:pt>
                <c:pt idx="148">
                  <c:v>67</c:v>
                </c:pt>
                <c:pt idx="149">
                  <c:v>26</c:v>
                </c:pt>
                <c:pt idx="150">
                  <c:v>67</c:v>
                </c:pt>
                <c:pt idx="151">
                  <c:v>44</c:v>
                </c:pt>
                <c:pt idx="152">
                  <c:v>9</c:v>
                </c:pt>
                <c:pt idx="153">
                  <c:v>27</c:v>
                </c:pt>
                <c:pt idx="154">
                  <c:v>51</c:v>
                </c:pt>
                <c:pt idx="155">
                  <c:v>35</c:v>
                </c:pt>
                <c:pt idx="156">
                  <c:v>24</c:v>
                </c:pt>
                <c:pt idx="157">
                  <c:v>53</c:v>
                </c:pt>
                <c:pt idx="158">
                  <c:v>37</c:v>
                </c:pt>
                <c:pt idx="159">
                  <c:v>25</c:v>
                </c:pt>
                <c:pt idx="160">
                  <c:v>15</c:v>
                </c:pt>
                <c:pt idx="161">
                  <c:v>4</c:v>
                </c:pt>
                <c:pt idx="162">
                  <c:v>26</c:v>
                </c:pt>
                <c:pt idx="163">
                  <c:v>12</c:v>
                </c:pt>
                <c:pt idx="164">
                  <c:v>36</c:v>
                </c:pt>
                <c:pt idx="165">
                  <c:v>56</c:v>
                </c:pt>
                <c:pt idx="166">
                  <c:v>38</c:v>
                </c:pt>
                <c:pt idx="167">
                  <c:v>13</c:v>
                </c:pt>
                <c:pt idx="168">
                  <c:v>38</c:v>
                </c:pt>
                <c:pt idx="169">
                  <c:v>117</c:v>
                </c:pt>
                <c:pt idx="170">
                  <c:v>45</c:v>
                </c:pt>
                <c:pt idx="171">
                  <c:v>31</c:v>
                </c:pt>
                <c:pt idx="172">
                  <c:v>39</c:v>
                </c:pt>
                <c:pt idx="173">
                  <c:v>61</c:v>
                </c:pt>
                <c:pt idx="174">
                  <c:v>11</c:v>
                </c:pt>
                <c:pt idx="175">
                  <c:v>34</c:v>
                </c:pt>
                <c:pt idx="176">
                  <c:v>29</c:v>
                </c:pt>
                <c:pt idx="177">
                  <c:v>15</c:v>
                </c:pt>
                <c:pt idx="178">
                  <c:v>20</c:v>
                </c:pt>
                <c:pt idx="179">
                  <c:v>46</c:v>
                </c:pt>
                <c:pt idx="180">
                  <c:v>41</c:v>
                </c:pt>
                <c:pt idx="181">
                  <c:v>30</c:v>
                </c:pt>
                <c:pt idx="182">
                  <c:v>23</c:v>
                </c:pt>
                <c:pt idx="183">
                  <c:v>31</c:v>
                </c:pt>
                <c:pt idx="184">
                  <c:v>85</c:v>
                </c:pt>
                <c:pt idx="185">
                  <c:v>17</c:v>
                </c:pt>
                <c:pt idx="186">
                  <c:v>20</c:v>
                </c:pt>
                <c:pt idx="187">
                  <c:v>46</c:v>
                </c:pt>
                <c:pt idx="188">
                  <c:v>45</c:v>
                </c:pt>
                <c:pt idx="189">
                  <c:v>48</c:v>
                </c:pt>
                <c:pt idx="190">
                  <c:v>21</c:v>
                </c:pt>
                <c:pt idx="191">
                  <c:v>32</c:v>
                </c:pt>
                <c:pt idx="192">
                  <c:v>97</c:v>
                </c:pt>
                <c:pt idx="193">
                  <c:v>24</c:v>
                </c:pt>
                <c:pt idx="194">
                  <c:v>18</c:v>
                </c:pt>
                <c:pt idx="195">
                  <c:v>8</c:v>
                </c:pt>
                <c:pt idx="196">
                  <c:v>51</c:v>
                </c:pt>
                <c:pt idx="197">
                  <c:v>55</c:v>
                </c:pt>
                <c:pt idx="198">
                  <c:v>49</c:v>
                </c:pt>
                <c:pt idx="199">
                  <c:v>61</c:v>
                </c:pt>
                <c:pt idx="200">
                  <c:v>55</c:v>
                </c:pt>
                <c:pt idx="201">
                  <c:v>8</c:v>
                </c:pt>
                <c:pt idx="202">
                  <c:v>37</c:v>
                </c:pt>
                <c:pt idx="203">
                  <c:v>6</c:v>
                </c:pt>
                <c:pt idx="204">
                  <c:v>89</c:v>
                </c:pt>
                <c:pt idx="205">
                  <c:v>5</c:v>
                </c:pt>
                <c:pt idx="206">
                  <c:v>8</c:v>
                </c:pt>
                <c:pt idx="207">
                  <c:v>31</c:v>
                </c:pt>
                <c:pt idx="208">
                  <c:v>64</c:v>
                </c:pt>
                <c:pt idx="209">
                  <c:v>42</c:v>
                </c:pt>
                <c:pt idx="210">
                  <c:v>53</c:v>
                </c:pt>
                <c:pt idx="211">
                  <c:v>49</c:v>
                </c:pt>
                <c:pt idx="212">
                  <c:v>53</c:v>
                </c:pt>
                <c:pt idx="213">
                  <c:v>61</c:v>
                </c:pt>
                <c:pt idx="214">
                  <c:v>19</c:v>
                </c:pt>
                <c:pt idx="215">
                  <c:v>29</c:v>
                </c:pt>
                <c:pt idx="216">
                  <c:v>4</c:v>
                </c:pt>
                <c:pt idx="217">
                  <c:v>31</c:v>
                </c:pt>
                <c:pt idx="218">
                  <c:v>21</c:v>
                </c:pt>
                <c:pt idx="219">
                  <c:v>36</c:v>
                </c:pt>
                <c:pt idx="220">
                  <c:v>7</c:v>
                </c:pt>
                <c:pt idx="221">
                  <c:v>49</c:v>
                </c:pt>
                <c:pt idx="222">
                  <c:v>42</c:v>
                </c:pt>
                <c:pt idx="223">
                  <c:v>41</c:v>
                </c:pt>
                <c:pt idx="224">
                  <c:v>21</c:v>
                </c:pt>
                <c:pt idx="225">
                  <c:v>24</c:v>
                </c:pt>
                <c:pt idx="226">
                  <c:v>24</c:v>
                </c:pt>
                <c:pt idx="227">
                  <c:v>31</c:v>
                </c:pt>
                <c:pt idx="228">
                  <c:v>11</c:v>
                </c:pt>
                <c:pt idx="229">
                  <c:v>19</c:v>
                </c:pt>
                <c:pt idx="230">
                  <c:v>107</c:v>
                </c:pt>
                <c:pt idx="231">
                  <c:v>36</c:v>
                </c:pt>
                <c:pt idx="232">
                  <c:v>96</c:v>
                </c:pt>
                <c:pt idx="233">
                  <c:v>17</c:v>
                </c:pt>
                <c:pt idx="234">
                  <c:v>44</c:v>
                </c:pt>
                <c:pt idx="235">
                  <c:v>7</c:v>
                </c:pt>
                <c:pt idx="236">
                  <c:v>31</c:v>
                </c:pt>
                <c:pt idx="237">
                  <c:v>65</c:v>
                </c:pt>
                <c:pt idx="238">
                  <c:v>97</c:v>
                </c:pt>
                <c:pt idx="239">
                  <c:v>42</c:v>
                </c:pt>
                <c:pt idx="240">
                  <c:v>42</c:v>
                </c:pt>
                <c:pt idx="241">
                  <c:v>18</c:v>
                </c:pt>
                <c:pt idx="242">
                  <c:v>34</c:v>
                </c:pt>
                <c:pt idx="243">
                  <c:v>69</c:v>
                </c:pt>
                <c:pt idx="244">
                  <c:v>50</c:v>
                </c:pt>
                <c:pt idx="245">
                  <c:v>53</c:v>
                </c:pt>
                <c:pt idx="246">
                  <c:v>26</c:v>
                </c:pt>
                <c:pt idx="247">
                  <c:v>12</c:v>
                </c:pt>
                <c:pt idx="248">
                  <c:v>58</c:v>
                </c:pt>
                <c:pt idx="249">
                  <c:v>15</c:v>
                </c:pt>
                <c:pt idx="250">
                  <c:v>21</c:v>
                </c:pt>
                <c:pt idx="251">
                  <c:v>40</c:v>
                </c:pt>
                <c:pt idx="252">
                  <c:v>34</c:v>
                </c:pt>
                <c:pt idx="253">
                  <c:v>41</c:v>
                </c:pt>
                <c:pt idx="254">
                  <c:v>21</c:v>
                </c:pt>
                <c:pt idx="255">
                  <c:v>27</c:v>
                </c:pt>
                <c:pt idx="256">
                  <c:v>56</c:v>
                </c:pt>
                <c:pt idx="257">
                  <c:v>40</c:v>
                </c:pt>
                <c:pt idx="258">
                  <c:v>13</c:v>
                </c:pt>
                <c:pt idx="259">
                  <c:v>14</c:v>
                </c:pt>
                <c:pt idx="260">
                  <c:v>35</c:v>
                </c:pt>
                <c:pt idx="261">
                  <c:v>42</c:v>
                </c:pt>
                <c:pt idx="262">
                  <c:v>26</c:v>
                </c:pt>
                <c:pt idx="263">
                  <c:v>52</c:v>
                </c:pt>
                <c:pt idx="264">
                  <c:v>33</c:v>
                </c:pt>
                <c:pt idx="265">
                  <c:v>30</c:v>
                </c:pt>
                <c:pt idx="266">
                  <c:v>26</c:v>
                </c:pt>
                <c:pt idx="267">
                  <c:v>15</c:v>
                </c:pt>
                <c:pt idx="268">
                  <c:v>23</c:v>
                </c:pt>
                <c:pt idx="269">
                  <c:v>49</c:v>
                </c:pt>
                <c:pt idx="270">
                  <c:v>23</c:v>
                </c:pt>
                <c:pt idx="271">
                  <c:v>19</c:v>
                </c:pt>
                <c:pt idx="272">
                  <c:v>52</c:v>
                </c:pt>
                <c:pt idx="273">
                  <c:v>49</c:v>
                </c:pt>
                <c:pt idx="274">
                  <c:v>15</c:v>
                </c:pt>
                <c:pt idx="275">
                  <c:v>59</c:v>
                </c:pt>
                <c:pt idx="276">
                  <c:v>31</c:v>
                </c:pt>
                <c:pt idx="277">
                  <c:v>28</c:v>
                </c:pt>
                <c:pt idx="278">
                  <c:v>15</c:v>
                </c:pt>
                <c:pt idx="279">
                  <c:v>44</c:v>
                </c:pt>
                <c:pt idx="280">
                  <c:v>21</c:v>
                </c:pt>
                <c:pt idx="281">
                  <c:v>15</c:v>
                </c:pt>
                <c:pt idx="282">
                  <c:v>36</c:v>
                </c:pt>
                <c:pt idx="283">
                  <c:v>24</c:v>
                </c:pt>
                <c:pt idx="284">
                  <c:v>21</c:v>
                </c:pt>
                <c:pt idx="285">
                  <c:v>23</c:v>
                </c:pt>
                <c:pt idx="286">
                  <c:v>40</c:v>
                </c:pt>
                <c:pt idx="287">
                  <c:v>95</c:v>
                </c:pt>
                <c:pt idx="288">
                  <c:v>22</c:v>
                </c:pt>
                <c:pt idx="289">
                  <c:v>55</c:v>
                </c:pt>
                <c:pt idx="290">
                  <c:v>74</c:v>
                </c:pt>
                <c:pt idx="291">
                  <c:v>21</c:v>
                </c:pt>
                <c:pt idx="292">
                  <c:v>7</c:v>
                </c:pt>
                <c:pt idx="293">
                  <c:v>30</c:v>
                </c:pt>
                <c:pt idx="294">
                  <c:v>61</c:v>
                </c:pt>
                <c:pt idx="295">
                  <c:v>14</c:v>
                </c:pt>
                <c:pt idx="296">
                  <c:v>45</c:v>
                </c:pt>
                <c:pt idx="297">
                  <c:v>22</c:v>
                </c:pt>
                <c:pt idx="298">
                  <c:v>51</c:v>
                </c:pt>
                <c:pt idx="299">
                  <c:v>9</c:v>
                </c:pt>
                <c:pt idx="300">
                  <c:v>100</c:v>
                </c:pt>
                <c:pt idx="301">
                  <c:v>46</c:v>
                </c:pt>
                <c:pt idx="302">
                  <c:v>48</c:v>
                </c:pt>
                <c:pt idx="303">
                  <c:v>47</c:v>
                </c:pt>
                <c:pt idx="304">
                  <c:v>70</c:v>
                </c:pt>
                <c:pt idx="305">
                  <c:v>27</c:v>
                </c:pt>
                <c:pt idx="306">
                  <c:v>40</c:v>
                </c:pt>
                <c:pt idx="307">
                  <c:v>21</c:v>
                </c:pt>
                <c:pt idx="308">
                  <c:v>15</c:v>
                </c:pt>
                <c:pt idx="309">
                  <c:v>39</c:v>
                </c:pt>
                <c:pt idx="310">
                  <c:v>8</c:v>
                </c:pt>
                <c:pt idx="311">
                  <c:v>19</c:v>
                </c:pt>
                <c:pt idx="312">
                  <c:v>36</c:v>
                </c:pt>
                <c:pt idx="313">
                  <c:v>35</c:v>
                </c:pt>
                <c:pt idx="314">
                  <c:v>68</c:v>
                </c:pt>
                <c:pt idx="315">
                  <c:v>46</c:v>
                </c:pt>
                <c:pt idx="316">
                  <c:v>32</c:v>
                </c:pt>
                <c:pt idx="317">
                  <c:v>77</c:v>
                </c:pt>
                <c:pt idx="318">
                  <c:v>25</c:v>
                </c:pt>
                <c:pt idx="319">
                  <c:v>9</c:v>
                </c:pt>
                <c:pt idx="320">
                  <c:v>32</c:v>
                </c:pt>
                <c:pt idx="321">
                  <c:v>40</c:v>
                </c:pt>
                <c:pt idx="322">
                  <c:v>11</c:v>
                </c:pt>
                <c:pt idx="323">
                  <c:v>49</c:v>
                </c:pt>
                <c:pt idx="324">
                  <c:v>85</c:v>
                </c:pt>
                <c:pt idx="325">
                  <c:v>49</c:v>
                </c:pt>
                <c:pt idx="326">
                  <c:v>43</c:v>
                </c:pt>
                <c:pt idx="327">
                  <c:v>9</c:v>
                </c:pt>
                <c:pt idx="328">
                  <c:v>32</c:v>
                </c:pt>
                <c:pt idx="329">
                  <c:v>29</c:v>
                </c:pt>
                <c:pt idx="330">
                  <c:v>73</c:v>
                </c:pt>
                <c:pt idx="331">
                  <c:v>122</c:v>
                </c:pt>
                <c:pt idx="332">
                  <c:v>36</c:v>
                </c:pt>
                <c:pt idx="333">
                  <c:v>52</c:v>
                </c:pt>
                <c:pt idx="334">
                  <c:v>66</c:v>
                </c:pt>
                <c:pt idx="335">
                  <c:v>92</c:v>
                </c:pt>
                <c:pt idx="336">
                  <c:v>13</c:v>
                </c:pt>
                <c:pt idx="337">
                  <c:v>16</c:v>
                </c:pt>
                <c:pt idx="338">
                  <c:v>26</c:v>
                </c:pt>
                <c:pt idx="339">
                  <c:v>3</c:v>
                </c:pt>
                <c:pt idx="340">
                  <c:v>45</c:v>
                </c:pt>
                <c:pt idx="341">
                  <c:v>22</c:v>
                </c:pt>
                <c:pt idx="342">
                  <c:v>40</c:v>
                </c:pt>
                <c:pt idx="343">
                  <c:v>16</c:v>
                </c:pt>
                <c:pt idx="344">
                  <c:v>60</c:v>
                </c:pt>
                <c:pt idx="345">
                  <c:v>40</c:v>
                </c:pt>
                <c:pt idx="346">
                  <c:v>26</c:v>
                </c:pt>
                <c:pt idx="347">
                  <c:v>47</c:v>
                </c:pt>
                <c:pt idx="348">
                  <c:v>33</c:v>
                </c:pt>
                <c:pt idx="349">
                  <c:v>2</c:v>
                </c:pt>
                <c:pt idx="350">
                  <c:v>53</c:v>
                </c:pt>
                <c:pt idx="351">
                  <c:v>32</c:v>
                </c:pt>
                <c:pt idx="352">
                  <c:v>60</c:v>
                </c:pt>
                <c:pt idx="353">
                  <c:v>7</c:v>
                </c:pt>
                <c:pt idx="354">
                  <c:v>13</c:v>
                </c:pt>
                <c:pt idx="355">
                  <c:v>41</c:v>
                </c:pt>
                <c:pt idx="356">
                  <c:v>5</c:v>
                </c:pt>
                <c:pt idx="357">
                  <c:v>64</c:v>
                </c:pt>
                <c:pt idx="358">
                  <c:v>33</c:v>
                </c:pt>
                <c:pt idx="359">
                  <c:v>90</c:v>
                </c:pt>
                <c:pt idx="360">
                  <c:v>107</c:v>
                </c:pt>
                <c:pt idx="361">
                  <c:v>33</c:v>
                </c:pt>
                <c:pt idx="362">
                  <c:v>36</c:v>
                </c:pt>
                <c:pt idx="363">
                  <c:v>48</c:v>
                </c:pt>
                <c:pt idx="364">
                  <c:v>59</c:v>
                </c:pt>
                <c:pt idx="365">
                  <c:v>61</c:v>
                </c:pt>
                <c:pt idx="366">
                  <c:v>13</c:v>
                </c:pt>
                <c:pt idx="367">
                  <c:v>41</c:v>
                </c:pt>
                <c:pt idx="368">
                  <c:v>14</c:v>
                </c:pt>
                <c:pt idx="369">
                  <c:v>20</c:v>
                </c:pt>
                <c:pt idx="370">
                  <c:v>43</c:v>
                </c:pt>
                <c:pt idx="371">
                  <c:v>5</c:v>
                </c:pt>
                <c:pt idx="372">
                  <c:v>67</c:v>
                </c:pt>
                <c:pt idx="373">
                  <c:v>56</c:v>
                </c:pt>
                <c:pt idx="374">
                  <c:v>95</c:v>
                </c:pt>
                <c:pt idx="375">
                  <c:v>66</c:v>
                </c:pt>
                <c:pt idx="376">
                  <c:v>42</c:v>
                </c:pt>
                <c:pt idx="377">
                  <c:v>55</c:v>
                </c:pt>
                <c:pt idx="378">
                  <c:v>62</c:v>
                </c:pt>
                <c:pt idx="379">
                  <c:v>56</c:v>
                </c:pt>
                <c:pt idx="380">
                  <c:v>107</c:v>
                </c:pt>
                <c:pt idx="381">
                  <c:v>29</c:v>
                </c:pt>
                <c:pt idx="382">
                  <c:v>58</c:v>
                </c:pt>
                <c:pt idx="383">
                  <c:v>23</c:v>
                </c:pt>
                <c:pt idx="384">
                  <c:v>49</c:v>
                </c:pt>
                <c:pt idx="385">
                  <c:v>23</c:v>
                </c:pt>
                <c:pt idx="386">
                  <c:v>13</c:v>
                </c:pt>
                <c:pt idx="387">
                  <c:v>50</c:v>
                </c:pt>
                <c:pt idx="388">
                  <c:v>55</c:v>
                </c:pt>
                <c:pt idx="389">
                  <c:v>57</c:v>
                </c:pt>
                <c:pt idx="390">
                  <c:v>54</c:v>
                </c:pt>
                <c:pt idx="391">
                  <c:v>85</c:v>
                </c:pt>
                <c:pt idx="392">
                  <c:v>12</c:v>
                </c:pt>
                <c:pt idx="393">
                  <c:v>73</c:v>
                </c:pt>
                <c:pt idx="394">
                  <c:v>31</c:v>
                </c:pt>
                <c:pt idx="395">
                  <c:v>48</c:v>
                </c:pt>
                <c:pt idx="396">
                  <c:v>29</c:v>
                </c:pt>
                <c:pt idx="397">
                  <c:v>46</c:v>
                </c:pt>
                <c:pt idx="398">
                  <c:v>101</c:v>
                </c:pt>
                <c:pt idx="399">
                  <c:v>28</c:v>
                </c:pt>
                <c:pt idx="400">
                  <c:v>36</c:v>
                </c:pt>
                <c:pt idx="401">
                  <c:v>33</c:v>
                </c:pt>
                <c:pt idx="402">
                  <c:v>54</c:v>
                </c:pt>
                <c:pt idx="403">
                  <c:v>115</c:v>
                </c:pt>
                <c:pt idx="404">
                  <c:v>23</c:v>
                </c:pt>
                <c:pt idx="405">
                  <c:v>20</c:v>
                </c:pt>
                <c:pt idx="406">
                  <c:v>33</c:v>
                </c:pt>
                <c:pt idx="407">
                  <c:v>54</c:v>
                </c:pt>
                <c:pt idx="408">
                  <c:v>63</c:v>
                </c:pt>
                <c:pt idx="409">
                  <c:v>33</c:v>
                </c:pt>
                <c:pt idx="410">
                  <c:v>29</c:v>
                </c:pt>
                <c:pt idx="411">
                  <c:v>29</c:v>
                </c:pt>
                <c:pt idx="412">
                  <c:v>75</c:v>
                </c:pt>
                <c:pt idx="413">
                  <c:v>12</c:v>
                </c:pt>
                <c:pt idx="414">
                  <c:v>95</c:v>
                </c:pt>
                <c:pt idx="415">
                  <c:v>41</c:v>
                </c:pt>
                <c:pt idx="416">
                  <c:v>34</c:v>
                </c:pt>
                <c:pt idx="417">
                  <c:v>27</c:v>
                </c:pt>
                <c:pt idx="418">
                  <c:v>4</c:v>
                </c:pt>
                <c:pt idx="419">
                  <c:v>43</c:v>
                </c:pt>
                <c:pt idx="420">
                  <c:v>34</c:v>
                </c:pt>
                <c:pt idx="421">
                  <c:v>55</c:v>
                </c:pt>
                <c:pt idx="422">
                  <c:v>143</c:v>
                </c:pt>
                <c:pt idx="423">
                  <c:v>23</c:v>
                </c:pt>
                <c:pt idx="424">
                  <c:v>43</c:v>
                </c:pt>
                <c:pt idx="425">
                  <c:v>45</c:v>
                </c:pt>
                <c:pt idx="426">
                  <c:v>37</c:v>
                </c:pt>
                <c:pt idx="427">
                  <c:v>30</c:v>
                </c:pt>
                <c:pt idx="428">
                  <c:v>0</c:v>
                </c:pt>
                <c:pt idx="429">
                  <c:v>92</c:v>
                </c:pt>
                <c:pt idx="430">
                  <c:v>64</c:v>
                </c:pt>
                <c:pt idx="431">
                  <c:v>34</c:v>
                </c:pt>
                <c:pt idx="432">
                  <c:v>50</c:v>
                </c:pt>
                <c:pt idx="433">
                  <c:v>49</c:v>
                </c:pt>
                <c:pt idx="434">
                  <c:v>21</c:v>
                </c:pt>
                <c:pt idx="435">
                  <c:v>89</c:v>
                </c:pt>
                <c:pt idx="436">
                  <c:v>14</c:v>
                </c:pt>
                <c:pt idx="437">
                  <c:v>25</c:v>
                </c:pt>
                <c:pt idx="438">
                  <c:v>47</c:v>
                </c:pt>
                <c:pt idx="439">
                  <c:v>6</c:v>
                </c:pt>
                <c:pt idx="440">
                  <c:v>55</c:v>
                </c:pt>
                <c:pt idx="441">
                  <c:v>16</c:v>
                </c:pt>
                <c:pt idx="442">
                  <c:v>18</c:v>
                </c:pt>
                <c:pt idx="443">
                  <c:v>31</c:v>
                </c:pt>
                <c:pt idx="444">
                  <c:v>23</c:v>
                </c:pt>
                <c:pt idx="445">
                  <c:v>26</c:v>
                </c:pt>
                <c:pt idx="446">
                  <c:v>35</c:v>
                </c:pt>
                <c:pt idx="447">
                  <c:v>9</c:v>
                </c:pt>
                <c:pt idx="448">
                  <c:v>39</c:v>
                </c:pt>
                <c:pt idx="449">
                  <c:v>58</c:v>
                </c:pt>
              </c:numCache>
            </c:numRef>
          </c:yVal>
          <c:smooth val="0"/>
          <c:extLst>
            <c:ext xmlns:c16="http://schemas.microsoft.com/office/drawing/2014/chart" uri="{C3380CC4-5D6E-409C-BE32-E72D297353CC}">
              <c16:uniqueId val="{00000000-D2BE-D248-9239-9FCAA17AB1AF}"/>
            </c:ext>
          </c:extLst>
        </c:ser>
        <c:ser>
          <c:idx val="1"/>
          <c:order val="1"/>
          <c:tx>
            <c:strRef>
              <c:f>Sheet7!$C$1</c:f>
              <c:strCache>
                <c:ptCount val="1"/>
                <c:pt idx="0">
                  <c:v>GFR 4</c:v>
                </c:pt>
              </c:strCache>
            </c:strRef>
          </c:tx>
          <c:spPr>
            <a:ln w="19050" cap="rnd">
              <a:noFill/>
              <a:round/>
            </a:ln>
            <a:effectLst/>
          </c:spPr>
          <c:marker>
            <c:symbol val="circle"/>
            <c:size val="5"/>
            <c:spPr>
              <a:solidFill>
                <a:schemeClr val="accent2"/>
              </a:solidFill>
              <a:ln w="9525">
                <a:solidFill>
                  <a:schemeClr val="accent2"/>
                </a:solidFill>
              </a:ln>
              <a:effectLst/>
            </c:spPr>
          </c:marker>
          <c:xVal>
            <c:numRef>
              <c:f>Sheet7!$A$2:$A$451</c:f>
              <c:numCache>
                <c:formatCode>General</c:formatCode>
                <c:ptCount val="450"/>
                <c:pt idx="0">
                  <c:v>2016</c:v>
                </c:pt>
                <c:pt idx="1">
                  <c:v>2022</c:v>
                </c:pt>
                <c:pt idx="2">
                  <c:v>2019</c:v>
                </c:pt>
                <c:pt idx="3">
                  <c:v>2022</c:v>
                </c:pt>
                <c:pt idx="4">
                  <c:v>2022</c:v>
                </c:pt>
                <c:pt idx="5">
                  <c:v>2002</c:v>
                </c:pt>
                <c:pt idx="6">
                  <c:v>2022</c:v>
                </c:pt>
                <c:pt idx="7">
                  <c:v>2020</c:v>
                </c:pt>
                <c:pt idx="8">
                  <c:v>2022</c:v>
                </c:pt>
                <c:pt idx="9">
                  <c:v>2021</c:v>
                </c:pt>
                <c:pt idx="10">
                  <c:v>2020</c:v>
                </c:pt>
                <c:pt idx="11">
                  <c:v>2021</c:v>
                </c:pt>
                <c:pt idx="12">
                  <c:v>2020</c:v>
                </c:pt>
                <c:pt idx="13">
                  <c:v>2019</c:v>
                </c:pt>
                <c:pt idx="14">
                  <c:v>2021</c:v>
                </c:pt>
                <c:pt idx="15">
                  <c:v>2020</c:v>
                </c:pt>
                <c:pt idx="16">
                  <c:v>2017</c:v>
                </c:pt>
                <c:pt idx="17">
                  <c:v>2019</c:v>
                </c:pt>
                <c:pt idx="18">
                  <c:v>2020</c:v>
                </c:pt>
                <c:pt idx="19">
                  <c:v>2019</c:v>
                </c:pt>
                <c:pt idx="20">
                  <c:v>2021</c:v>
                </c:pt>
                <c:pt idx="21">
                  <c:v>2020</c:v>
                </c:pt>
                <c:pt idx="22">
                  <c:v>2021</c:v>
                </c:pt>
                <c:pt idx="23">
                  <c:v>2020</c:v>
                </c:pt>
                <c:pt idx="24">
                  <c:v>2008</c:v>
                </c:pt>
                <c:pt idx="25">
                  <c:v>2022</c:v>
                </c:pt>
                <c:pt idx="26">
                  <c:v>2019</c:v>
                </c:pt>
                <c:pt idx="27">
                  <c:v>2020</c:v>
                </c:pt>
                <c:pt idx="28">
                  <c:v>2021</c:v>
                </c:pt>
                <c:pt idx="29">
                  <c:v>2020</c:v>
                </c:pt>
                <c:pt idx="30">
                  <c:v>2020</c:v>
                </c:pt>
                <c:pt idx="31">
                  <c:v>2022</c:v>
                </c:pt>
                <c:pt idx="32">
                  <c:v>2021</c:v>
                </c:pt>
                <c:pt idx="33">
                  <c:v>2013</c:v>
                </c:pt>
                <c:pt idx="34">
                  <c:v>2022</c:v>
                </c:pt>
                <c:pt idx="35">
                  <c:v>2022</c:v>
                </c:pt>
                <c:pt idx="36">
                  <c:v>2021</c:v>
                </c:pt>
                <c:pt idx="37">
                  <c:v>2021</c:v>
                </c:pt>
                <c:pt idx="38">
                  <c:v>2019</c:v>
                </c:pt>
                <c:pt idx="39">
                  <c:v>2022</c:v>
                </c:pt>
                <c:pt idx="40">
                  <c:v>2020</c:v>
                </c:pt>
                <c:pt idx="41">
                  <c:v>2022</c:v>
                </c:pt>
                <c:pt idx="42">
                  <c:v>2020</c:v>
                </c:pt>
                <c:pt idx="43">
                  <c:v>2021</c:v>
                </c:pt>
                <c:pt idx="44">
                  <c:v>2012</c:v>
                </c:pt>
                <c:pt idx="45">
                  <c:v>2019</c:v>
                </c:pt>
                <c:pt idx="46">
                  <c:v>2015</c:v>
                </c:pt>
                <c:pt idx="47">
                  <c:v>2020</c:v>
                </c:pt>
                <c:pt idx="48">
                  <c:v>2021</c:v>
                </c:pt>
                <c:pt idx="49">
                  <c:v>2019</c:v>
                </c:pt>
                <c:pt idx="50">
                  <c:v>2016</c:v>
                </c:pt>
                <c:pt idx="51">
                  <c:v>2021</c:v>
                </c:pt>
                <c:pt idx="52">
                  <c:v>2021</c:v>
                </c:pt>
                <c:pt idx="53">
                  <c:v>2020</c:v>
                </c:pt>
                <c:pt idx="54">
                  <c:v>2022</c:v>
                </c:pt>
                <c:pt idx="55">
                  <c:v>2014</c:v>
                </c:pt>
                <c:pt idx="56">
                  <c:v>2023</c:v>
                </c:pt>
                <c:pt idx="57">
                  <c:v>2021</c:v>
                </c:pt>
                <c:pt idx="58">
                  <c:v>2020</c:v>
                </c:pt>
                <c:pt idx="59">
                  <c:v>2020</c:v>
                </c:pt>
                <c:pt idx="60">
                  <c:v>2020</c:v>
                </c:pt>
                <c:pt idx="61">
                  <c:v>2021</c:v>
                </c:pt>
                <c:pt idx="62">
                  <c:v>2023</c:v>
                </c:pt>
                <c:pt idx="63">
                  <c:v>2021</c:v>
                </c:pt>
                <c:pt idx="64">
                  <c:v>2008</c:v>
                </c:pt>
                <c:pt idx="65">
                  <c:v>2021</c:v>
                </c:pt>
                <c:pt idx="66">
                  <c:v>2019</c:v>
                </c:pt>
                <c:pt idx="67">
                  <c:v>2023</c:v>
                </c:pt>
                <c:pt idx="68">
                  <c:v>2020</c:v>
                </c:pt>
                <c:pt idx="69">
                  <c:v>2022</c:v>
                </c:pt>
                <c:pt idx="70">
                  <c:v>2021</c:v>
                </c:pt>
                <c:pt idx="71">
                  <c:v>2022</c:v>
                </c:pt>
                <c:pt idx="72">
                  <c:v>2021</c:v>
                </c:pt>
                <c:pt idx="73">
                  <c:v>2021</c:v>
                </c:pt>
                <c:pt idx="74">
                  <c:v>2020</c:v>
                </c:pt>
                <c:pt idx="75">
                  <c:v>2020</c:v>
                </c:pt>
                <c:pt idx="76">
                  <c:v>2021</c:v>
                </c:pt>
                <c:pt idx="77">
                  <c:v>2019</c:v>
                </c:pt>
                <c:pt idx="78">
                  <c:v>2021</c:v>
                </c:pt>
                <c:pt idx="79">
                  <c:v>2020</c:v>
                </c:pt>
                <c:pt idx="80">
                  <c:v>2022</c:v>
                </c:pt>
                <c:pt idx="81">
                  <c:v>2022</c:v>
                </c:pt>
                <c:pt idx="82">
                  <c:v>2020</c:v>
                </c:pt>
                <c:pt idx="83">
                  <c:v>2022</c:v>
                </c:pt>
                <c:pt idx="84">
                  <c:v>2020</c:v>
                </c:pt>
                <c:pt idx="85">
                  <c:v>2021</c:v>
                </c:pt>
                <c:pt idx="86">
                  <c:v>2020</c:v>
                </c:pt>
                <c:pt idx="87">
                  <c:v>2020</c:v>
                </c:pt>
                <c:pt idx="88">
                  <c:v>2019</c:v>
                </c:pt>
                <c:pt idx="89">
                  <c:v>2021</c:v>
                </c:pt>
                <c:pt idx="90">
                  <c:v>2022</c:v>
                </c:pt>
                <c:pt idx="91">
                  <c:v>2018</c:v>
                </c:pt>
                <c:pt idx="92">
                  <c:v>2020</c:v>
                </c:pt>
                <c:pt idx="93">
                  <c:v>2021</c:v>
                </c:pt>
                <c:pt idx="94">
                  <c:v>2022</c:v>
                </c:pt>
                <c:pt idx="95">
                  <c:v>2011</c:v>
                </c:pt>
                <c:pt idx="96">
                  <c:v>2020</c:v>
                </c:pt>
                <c:pt idx="97">
                  <c:v>2022</c:v>
                </c:pt>
                <c:pt idx="98">
                  <c:v>2017</c:v>
                </c:pt>
                <c:pt idx="99">
                  <c:v>2020</c:v>
                </c:pt>
                <c:pt idx="100">
                  <c:v>2022</c:v>
                </c:pt>
                <c:pt idx="101">
                  <c:v>2020</c:v>
                </c:pt>
                <c:pt idx="102">
                  <c:v>2022</c:v>
                </c:pt>
                <c:pt idx="103">
                  <c:v>2021</c:v>
                </c:pt>
                <c:pt idx="104">
                  <c:v>2022</c:v>
                </c:pt>
                <c:pt idx="105">
                  <c:v>2020</c:v>
                </c:pt>
                <c:pt idx="106">
                  <c:v>2016</c:v>
                </c:pt>
                <c:pt idx="107">
                  <c:v>2022</c:v>
                </c:pt>
                <c:pt idx="108">
                  <c:v>2019</c:v>
                </c:pt>
                <c:pt idx="109">
                  <c:v>2016</c:v>
                </c:pt>
                <c:pt idx="110">
                  <c:v>2021</c:v>
                </c:pt>
                <c:pt idx="111">
                  <c:v>2022</c:v>
                </c:pt>
                <c:pt idx="112">
                  <c:v>2020</c:v>
                </c:pt>
                <c:pt idx="113">
                  <c:v>2019</c:v>
                </c:pt>
                <c:pt idx="114">
                  <c:v>2020</c:v>
                </c:pt>
                <c:pt idx="115">
                  <c:v>2020</c:v>
                </c:pt>
                <c:pt idx="116">
                  <c:v>2018</c:v>
                </c:pt>
                <c:pt idx="117">
                  <c:v>2021</c:v>
                </c:pt>
                <c:pt idx="118">
                  <c:v>2020</c:v>
                </c:pt>
                <c:pt idx="119">
                  <c:v>2020</c:v>
                </c:pt>
                <c:pt idx="120">
                  <c:v>2020</c:v>
                </c:pt>
                <c:pt idx="121">
                  <c:v>2021</c:v>
                </c:pt>
                <c:pt idx="122">
                  <c:v>2020</c:v>
                </c:pt>
                <c:pt idx="123">
                  <c:v>2022</c:v>
                </c:pt>
                <c:pt idx="124">
                  <c:v>2020</c:v>
                </c:pt>
                <c:pt idx="125">
                  <c:v>2018</c:v>
                </c:pt>
                <c:pt idx="126">
                  <c:v>2021</c:v>
                </c:pt>
                <c:pt idx="127">
                  <c:v>2022</c:v>
                </c:pt>
                <c:pt idx="128">
                  <c:v>2021</c:v>
                </c:pt>
                <c:pt idx="129">
                  <c:v>2020</c:v>
                </c:pt>
                <c:pt idx="130">
                  <c:v>2021</c:v>
                </c:pt>
                <c:pt idx="131">
                  <c:v>2022</c:v>
                </c:pt>
                <c:pt idx="132">
                  <c:v>2021</c:v>
                </c:pt>
                <c:pt idx="133">
                  <c:v>2021</c:v>
                </c:pt>
                <c:pt idx="134">
                  <c:v>2021</c:v>
                </c:pt>
                <c:pt idx="135">
                  <c:v>2020</c:v>
                </c:pt>
                <c:pt idx="136">
                  <c:v>2020</c:v>
                </c:pt>
                <c:pt idx="137">
                  <c:v>2020</c:v>
                </c:pt>
                <c:pt idx="138">
                  <c:v>2020</c:v>
                </c:pt>
                <c:pt idx="139">
                  <c:v>2021</c:v>
                </c:pt>
                <c:pt idx="140">
                  <c:v>2021</c:v>
                </c:pt>
                <c:pt idx="141">
                  <c:v>2020</c:v>
                </c:pt>
                <c:pt idx="142">
                  <c:v>2020</c:v>
                </c:pt>
                <c:pt idx="143">
                  <c:v>2022</c:v>
                </c:pt>
                <c:pt idx="144">
                  <c:v>2021</c:v>
                </c:pt>
                <c:pt idx="145">
                  <c:v>2021</c:v>
                </c:pt>
                <c:pt idx="146">
                  <c:v>2019</c:v>
                </c:pt>
                <c:pt idx="147">
                  <c:v>2021</c:v>
                </c:pt>
                <c:pt idx="148">
                  <c:v>2018</c:v>
                </c:pt>
                <c:pt idx="149">
                  <c:v>2021</c:v>
                </c:pt>
                <c:pt idx="150">
                  <c:v>2022</c:v>
                </c:pt>
                <c:pt idx="151">
                  <c:v>2020</c:v>
                </c:pt>
                <c:pt idx="152">
                  <c:v>2020</c:v>
                </c:pt>
                <c:pt idx="153">
                  <c:v>2021</c:v>
                </c:pt>
                <c:pt idx="154">
                  <c:v>2021</c:v>
                </c:pt>
                <c:pt idx="155">
                  <c:v>2020</c:v>
                </c:pt>
                <c:pt idx="156">
                  <c:v>2021</c:v>
                </c:pt>
                <c:pt idx="157">
                  <c:v>2021</c:v>
                </c:pt>
                <c:pt idx="158">
                  <c:v>2021</c:v>
                </c:pt>
                <c:pt idx="159">
                  <c:v>2020</c:v>
                </c:pt>
                <c:pt idx="160">
                  <c:v>2022</c:v>
                </c:pt>
                <c:pt idx="161">
                  <c:v>2020</c:v>
                </c:pt>
                <c:pt idx="162">
                  <c:v>2021</c:v>
                </c:pt>
                <c:pt idx="163">
                  <c:v>2021</c:v>
                </c:pt>
                <c:pt idx="164">
                  <c:v>2018</c:v>
                </c:pt>
                <c:pt idx="165">
                  <c:v>2021</c:v>
                </c:pt>
                <c:pt idx="166">
                  <c:v>2021</c:v>
                </c:pt>
                <c:pt idx="167">
                  <c:v>2021</c:v>
                </c:pt>
                <c:pt idx="168">
                  <c:v>2022</c:v>
                </c:pt>
                <c:pt idx="169">
                  <c:v>2020</c:v>
                </c:pt>
                <c:pt idx="170">
                  <c:v>2020</c:v>
                </c:pt>
                <c:pt idx="171">
                  <c:v>2020</c:v>
                </c:pt>
                <c:pt idx="172">
                  <c:v>2020</c:v>
                </c:pt>
                <c:pt idx="173">
                  <c:v>2019</c:v>
                </c:pt>
                <c:pt idx="174">
                  <c:v>2020</c:v>
                </c:pt>
                <c:pt idx="175">
                  <c:v>2020</c:v>
                </c:pt>
                <c:pt idx="176">
                  <c:v>2020</c:v>
                </c:pt>
                <c:pt idx="177">
                  <c:v>2022</c:v>
                </c:pt>
                <c:pt idx="178">
                  <c:v>2021</c:v>
                </c:pt>
                <c:pt idx="179">
                  <c:v>2021</c:v>
                </c:pt>
                <c:pt idx="180">
                  <c:v>2021</c:v>
                </c:pt>
                <c:pt idx="181">
                  <c:v>2020</c:v>
                </c:pt>
                <c:pt idx="182">
                  <c:v>2020</c:v>
                </c:pt>
                <c:pt idx="183">
                  <c:v>2017</c:v>
                </c:pt>
                <c:pt idx="184">
                  <c:v>2020</c:v>
                </c:pt>
                <c:pt idx="185">
                  <c:v>2019</c:v>
                </c:pt>
                <c:pt idx="186">
                  <c:v>2022</c:v>
                </c:pt>
                <c:pt idx="187">
                  <c:v>2020</c:v>
                </c:pt>
                <c:pt idx="188">
                  <c:v>2020</c:v>
                </c:pt>
                <c:pt idx="189">
                  <c:v>2021</c:v>
                </c:pt>
                <c:pt idx="190">
                  <c:v>2021</c:v>
                </c:pt>
                <c:pt idx="191">
                  <c:v>2021</c:v>
                </c:pt>
                <c:pt idx="192">
                  <c:v>2020</c:v>
                </c:pt>
                <c:pt idx="193">
                  <c:v>2020</c:v>
                </c:pt>
                <c:pt idx="194">
                  <c:v>2022</c:v>
                </c:pt>
                <c:pt idx="195">
                  <c:v>2020</c:v>
                </c:pt>
                <c:pt idx="196">
                  <c:v>2017</c:v>
                </c:pt>
                <c:pt idx="197">
                  <c:v>2021</c:v>
                </c:pt>
                <c:pt idx="198">
                  <c:v>2016</c:v>
                </c:pt>
                <c:pt idx="199">
                  <c:v>2021</c:v>
                </c:pt>
                <c:pt idx="200">
                  <c:v>2020</c:v>
                </c:pt>
                <c:pt idx="201">
                  <c:v>2020</c:v>
                </c:pt>
                <c:pt idx="202">
                  <c:v>2020</c:v>
                </c:pt>
                <c:pt idx="203">
                  <c:v>2019</c:v>
                </c:pt>
                <c:pt idx="204">
                  <c:v>2011</c:v>
                </c:pt>
                <c:pt idx="205">
                  <c:v>2022</c:v>
                </c:pt>
                <c:pt idx="206">
                  <c:v>2020</c:v>
                </c:pt>
                <c:pt idx="207">
                  <c:v>2022</c:v>
                </c:pt>
                <c:pt idx="208">
                  <c:v>2022</c:v>
                </c:pt>
                <c:pt idx="209">
                  <c:v>2022</c:v>
                </c:pt>
                <c:pt idx="210">
                  <c:v>2021</c:v>
                </c:pt>
                <c:pt idx="211">
                  <c:v>2021</c:v>
                </c:pt>
                <c:pt idx="212">
                  <c:v>2021</c:v>
                </c:pt>
                <c:pt idx="213">
                  <c:v>2020</c:v>
                </c:pt>
                <c:pt idx="214">
                  <c:v>2018</c:v>
                </c:pt>
                <c:pt idx="215">
                  <c:v>2021</c:v>
                </c:pt>
                <c:pt idx="216">
                  <c:v>2019</c:v>
                </c:pt>
                <c:pt idx="217">
                  <c:v>2022</c:v>
                </c:pt>
                <c:pt idx="218">
                  <c:v>2021</c:v>
                </c:pt>
                <c:pt idx="219">
                  <c:v>2021</c:v>
                </c:pt>
                <c:pt idx="220">
                  <c:v>2019</c:v>
                </c:pt>
                <c:pt idx="221">
                  <c:v>2021</c:v>
                </c:pt>
                <c:pt idx="222">
                  <c:v>2021</c:v>
                </c:pt>
                <c:pt idx="223">
                  <c:v>2020</c:v>
                </c:pt>
                <c:pt idx="224">
                  <c:v>2022</c:v>
                </c:pt>
                <c:pt idx="225">
                  <c:v>2020</c:v>
                </c:pt>
                <c:pt idx="226">
                  <c:v>2021</c:v>
                </c:pt>
                <c:pt idx="227">
                  <c:v>2015</c:v>
                </c:pt>
                <c:pt idx="228">
                  <c:v>2020</c:v>
                </c:pt>
                <c:pt idx="229">
                  <c:v>2019</c:v>
                </c:pt>
                <c:pt idx="230">
                  <c:v>2020</c:v>
                </c:pt>
                <c:pt idx="231">
                  <c:v>2017</c:v>
                </c:pt>
                <c:pt idx="232">
                  <c:v>2014</c:v>
                </c:pt>
                <c:pt idx="233">
                  <c:v>2021</c:v>
                </c:pt>
                <c:pt idx="234">
                  <c:v>2021</c:v>
                </c:pt>
                <c:pt idx="235">
                  <c:v>2020</c:v>
                </c:pt>
                <c:pt idx="236">
                  <c:v>2019</c:v>
                </c:pt>
                <c:pt idx="237">
                  <c:v>2022</c:v>
                </c:pt>
                <c:pt idx="238">
                  <c:v>2021</c:v>
                </c:pt>
                <c:pt idx="239">
                  <c:v>2020</c:v>
                </c:pt>
                <c:pt idx="240">
                  <c:v>2021</c:v>
                </c:pt>
                <c:pt idx="241">
                  <c:v>2018</c:v>
                </c:pt>
                <c:pt idx="242">
                  <c:v>2021</c:v>
                </c:pt>
                <c:pt idx="243">
                  <c:v>2022</c:v>
                </c:pt>
                <c:pt idx="244">
                  <c:v>2021</c:v>
                </c:pt>
                <c:pt idx="245">
                  <c:v>2022</c:v>
                </c:pt>
                <c:pt idx="246">
                  <c:v>2018</c:v>
                </c:pt>
                <c:pt idx="247">
                  <c:v>2019</c:v>
                </c:pt>
                <c:pt idx="248">
                  <c:v>2015</c:v>
                </c:pt>
                <c:pt idx="249">
                  <c:v>2021</c:v>
                </c:pt>
                <c:pt idx="250">
                  <c:v>2017</c:v>
                </c:pt>
                <c:pt idx="251">
                  <c:v>2019</c:v>
                </c:pt>
                <c:pt idx="252">
                  <c:v>2022</c:v>
                </c:pt>
                <c:pt idx="253">
                  <c:v>2016</c:v>
                </c:pt>
                <c:pt idx="254">
                  <c:v>2020</c:v>
                </c:pt>
                <c:pt idx="255">
                  <c:v>2019</c:v>
                </c:pt>
                <c:pt idx="256">
                  <c:v>2022</c:v>
                </c:pt>
                <c:pt idx="257">
                  <c:v>2020</c:v>
                </c:pt>
                <c:pt idx="258">
                  <c:v>2016</c:v>
                </c:pt>
                <c:pt idx="259">
                  <c:v>2020</c:v>
                </c:pt>
                <c:pt idx="260">
                  <c:v>2021</c:v>
                </c:pt>
                <c:pt idx="261">
                  <c:v>2021</c:v>
                </c:pt>
                <c:pt idx="262">
                  <c:v>2022</c:v>
                </c:pt>
                <c:pt idx="263">
                  <c:v>2022</c:v>
                </c:pt>
                <c:pt idx="264">
                  <c:v>2020</c:v>
                </c:pt>
                <c:pt idx="265">
                  <c:v>2021</c:v>
                </c:pt>
                <c:pt idx="266">
                  <c:v>2020</c:v>
                </c:pt>
                <c:pt idx="267">
                  <c:v>2018</c:v>
                </c:pt>
                <c:pt idx="268">
                  <c:v>2021</c:v>
                </c:pt>
                <c:pt idx="269">
                  <c:v>2022</c:v>
                </c:pt>
                <c:pt idx="270">
                  <c:v>2022</c:v>
                </c:pt>
                <c:pt idx="271">
                  <c:v>2018</c:v>
                </c:pt>
                <c:pt idx="272">
                  <c:v>2021</c:v>
                </c:pt>
                <c:pt idx="273">
                  <c:v>2017</c:v>
                </c:pt>
                <c:pt idx="274">
                  <c:v>2021</c:v>
                </c:pt>
                <c:pt idx="275">
                  <c:v>2019</c:v>
                </c:pt>
                <c:pt idx="276">
                  <c:v>2020</c:v>
                </c:pt>
                <c:pt idx="277">
                  <c:v>2023</c:v>
                </c:pt>
                <c:pt idx="278">
                  <c:v>2010</c:v>
                </c:pt>
                <c:pt idx="279">
                  <c:v>2020</c:v>
                </c:pt>
                <c:pt idx="280">
                  <c:v>2021</c:v>
                </c:pt>
                <c:pt idx="281">
                  <c:v>2022</c:v>
                </c:pt>
                <c:pt idx="282">
                  <c:v>2019</c:v>
                </c:pt>
                <c:pt idx="283">
                  <c:v>2019</c:v>
                </c:pt>
                <c:pt idx="284">
                  <c:v>2019</c:v>
                </c:pt>
                <c:pt idx="285">
                  <c:v>2018</c:v>
                </c:pt>
                <c:pt idx="286">
                  <c:v>2020</c:v>
                </c:pt>
                <c:pt idx="287">
                  <c:v>2020</c:v>
                </c:pt>
                <c:pt idx="288">
                  <c:v>2022</c:v>
                </c:pt>
                <c:pt idx="289">
                  <c:v>2021</c:v>
                </c:pt>
                <c:pt idx="290">
                  <c:v>2020</c:v>
                </c:pt>
                <c:pt idx="291">
                  <c:v>2022</c:v>
                </c:pt>
                <c:pt idx="292">
                  <c:v>2021</c:v>
                </c:pt>
                <c:pt idx="293">
                  <c:v>2020</c:v>
                </c:pt>
                <c:pt idx="294">
                  <c:v>2021</c:v>
                </c:pt>
                <c:pt idx="295">
                  <c:v>2021</c:v>
                </c:pt>
                <c:pt idx="296">
                  <c:v>2021</c:v>
                </c:pt>
                <c:pt idx="297">
                  <c:v>2021</c:v>
                </c:pt>
                <c:pt idx="298">
                  <c:v>2022</c:v>
                </c:pt>
                <c:pt idx="299">
                  <c:v>2022</c:v>
                </c:pt>
                <c:pt idx="300">
                  <c:v>2020</c:v>
                </c:pt>
                <c:pt idx="301">
                  <c:v>2018</c:v>
                </c:pt>
                <c:pt idx="302">
                  <c:v>2018</c:v>
                </c:pt>
                <c:pt idx="303">
                  <c:v>2021</c:v>
                </c:pt>
                <c:pt idx="304">
                  <c:v>2020</c:v>
                </c:pt>
                <c:pt idx="305">
                  <c:v>2022</c:v>
                </c:pt>
                <c:pt idx="306">
                  <c:v>2022</c:v>
                </c:pt>
                <c:pt idx="307">
                  <c:v>2022</c:v>
                </c:pt>
                <c:pt idx="308">
                  <c:v>2022</c:v>
                </c:pt>
                <c:pt idx="309">
                  <c:v>2020</c:v>
                </c:pt>
                <c:pt idx="310">
                  <c:v>2021</c:v>
                </c:pt>
                <c:pt idx="311">
                  <c:v>2022</c:v>
                </c:pt>
                <c:pt idx="312">
                  <c:v>2020</c:v>
                </c:pt>
                <c:pt idx="313">
                  <c:v>2021</c:v>
                </c:pt>
                <c:pt idx="314">
                  <c:v>2021</c:v>
                </c:pt>
                <c:pt idx="315">
                  <c:v>2022</c:v>
                </c:pt>
                <c:pt idx="316">
                  <c:v>2022</c:v>
                </c:pt>
                <c:pt idx="317">
                  <c:v>2018</c:v>
                </c:pt>
                <c:pt idx="318">
                  <c:v>2020</c:v>
                </c:pt>
                <c:pt idx="319">
                  <c:v>2021</c:v>
                </c:pt>
                <c:pt idx="320">
                  <c:v>2020</c:v>
                </c:pt>
                <c:pt idx="321">
                  <c:v>2019</c:v>
                </c:pt>
                <c:pt idx="322">
                  <c:v>2021</c:v>
                </c:pt>
                <c:pt idx="323">
                  <c:v>2018</c:v>
                </c:pt>
                <c:pt idx="324">
                  <c:v>2022</c:v>
                </c:pt>
                <c:pt idx="325">
                  <c:v>2022</c:v>
                </c:pt>
                <c:pt idx="326">
                  <c:v>2022</c:v>
                </c:pt>
                <c:pt idx="327">
                  <c:v>2021</c:v>
                </c:pt>
                <c:pt idx="328">
                  <c:v>2021</c:v>
                </c:pt>
                <c:pt idx="329">
                  <c:v>2020</c:v>
                </c:pt>
                <c:pt idx="330">
                  <c:v>2021</c:v>
                </c:pt>
                <c:pt idx="331">
                  <c:v>2021</c:v>
                </c:pt>
                <c:pt idx="332">
                  <c:v>2017</c:v>
                </c:pt>
                <c:pt idx="333">
                  <c:v>2020</c:v>
                </c:pt>
                <c:pt idx="334">
                  <c:v>2022</c:v>
                </c:pt>
                <c:pt idx="335">
                  <c:v>2017</c:v>
                </c:pt>
                <c:pt idx="336">
                  <c:v>2022</c:v>
                </c:pt>
                <c:pt idx="337">
                  <c:v>2022</c:v>
                </c:pt>
                <c:pt idx="338">
                  <c:v>2017</c:v>
                </c:pt>
                <c:pt idx="339">
                  <c:v>2021</c:v>
                </c:pt>
                <c:pt idx="340">
                  <c:v>2022</c:v>
                </c:pt>
                <c:pt idx="341">
                  <c:v>2022</c:v>
                </c:pt>
                <c:pt idx="342">
                  <c:v>2020</c:v>
                </c:pt>
                <c:pt idx="343">
                  <c:v>2020</c:v>
                </c:pt>
                <c:pt idx="344">
                  <c:v>2021</c:v>
                </c:pt>
                <c:pt idx="345">
                  <c:v>2022</c:v>
                </c:pt>
                <c:pt idx="346">
                  <c:v>2022</c:v>
                </c:pt>
                <c:pt idx="347">
                  <c:v>2020</c:v>
                </c:pt>
                <c:pt idx="348">
                  <c:v>2018</c:v>
                </c:pt>
                <c:pt idx="349">
                  <c:v>2013</c:v>
                </c:pt>
                <c:pt idx="350">
                  <c:v>2020</c:v>
                </c:pt>
                <c:pt idx="351">
                  <c:v>2009</c:v>
                </c:pt>
                <c:pt idx="352">
                  <c:v>2020</c:v>
                </c:pt>
                <c:pt idx="353">
                  <c:v>2022</c:v>
                </c:pt>
                <c:pt idx="354">
                  <c:v>2016</c:v>
                </c:pt>
                <c:pt idx="355">
                  <c:v>2018</c:v>
                </c:pt>
                <c:pt idx="356">
                  <c:v>2019</c:v>
                </c:pt>
                <c:pt idx="357">
                  <c:v>2022</c:v>
                </c:pt>
                <c:pt idx="358">
                  <c:v>2020</c:v>
                </c:pt>
                <c:pt idx="359">
                  <c:v>2022</c:v>
                </c:pt>
                <c:pt idx="360">
                  <c:v>2020</c:v>
                </c:pt>
                <c:pt idx="361">
                  <c:v>2019</c:v>
                </c:pt>
                <c:pt idx="362">
                  <c:v>2020</c:v>
                </c:pt>
                <c:pt idx="363">
                  <c:v>2021</c:v>
                </c:pt>
                <c:pt idx="364">
                  <c:v>2020</c:v>
                </c:pt>
                <c:pt idx="365">
                  <c:v>2021</c:v>
                </c:pt>
                <c:pt idx="366">
                  <c:v>2020</c:v>
                </c:pt>
                <c:pt idx="367">
                  <c:v>2022</c:v>
                </c:pt>
                <c:pt idx="368">
                  <c:v>2021</c:v>
                </c:pt>
                <c:pt idx="369">
                  <c:v>2022</c:v>
                </c:pt>
                <c:pt idx="370">
                  <c:v>2022</c:v>
                </c:pt>
                <c:pt idx="371">
                  <c:v>2015</c:v>
                </c:pt>
                <c:pt idx="372">
                  <c:v>2021</c:v>
                </c:pt>
                <c:pt idx="373">
                  <c:v>2020</c:v>
                </c:pt>
                <c:pt idx="374">
                  <c:v>2019</c:v>
                </c:pt>
                <c:pt idx="375">
                  <c:v>2019</c:v>
                </c:pt>
                <c:pt idx="376">
                  <c:v>2019</c:v>
                </c:pt>
                <c:pt idx="377">
                  <c:v>2019</c:v>
                </c:pt>
                <c:pt idx="378">
                  <c:v>2021</c:v>
                </c:pt>
                <c:pt idx="379">
                  <c:v>2020</c:v>
                </c:pt>
                <c:pt idx="380">
                  <c:v>2020</c:v>
                </c:pt>
                <c:pt idx="381">
                  <c:v>2022</c:v>
                </c:pt>
                <c:pt idx="382">
                  <c:v>2020</c:v>
                </c:pt>
                <c:pt idx="383">
                  <c:v>2020</c:v>
                </c:pt>
                <c:pt idx="384">
                  <c:v>2013</c:v>
                </c:pt>
                <c:pt idx="385">
                  <c:v>2022</c:v>
                </c:pt>
                <c:pt idx="386">
                  <c:v>2022</c:v>
                </c:pt>
                <c:pt idx="387">
                  <c:v>2020</c:v>
                </c:pt>
                <c:pt idx="388">
                  <c:v>2019</c:v>
                </c:pt>
                <c:pt idx="389">
                  <c:v>2022</c:v>
                </c:pt>
                <c:pt idx="390">
                  <c:v>2022</c:v>
                </c:pt>
                <c:pt idx="391">
                  <c:v>2022</c:v>
                </c:pt>
                <c:pt idx="392">
                  <c:v>2021</c:v>
                </c:pt>
                <c:pt idx="393">
                  <c:v>2020</c:v>
                </c:pt>
                <c:pt idx="394">
                  <c:v>2021</c:v>
                </c:pt>
                <c:pt idx="395">
                  <c:v>2023</c:v>
                </c:pt>
                <c:pt idx="396">
                  <c:v>2015</c:v>
                </c:pt>
                <c:pt idx="397">
                  <c:v>2021</c:v>
                </c:pt>
                <c:pt idx="398">
                  <c:v>2018</c:v>
                </c:pt>
                <c:pt idx="399">
                  <c:v>2021</c:v>
                </c:pt>
                <c:pt idx="400">
                  <c:v>2018</c:v>
                </c:pt>
                <c:pt idx="401">
                  <c:v>2021</c:v>
                </c:pt>
                <c:pt idx="402">
                  <c:v>2022</c:v>
                </c:pt>
                <c:pt idx="403">
                  <c:v>2019</c:v>
                </c:pt>
                <c:pt idx="404">
                  <c:v>2021</c:v>
                </c:pt>
                <c:pt idx="405">
                  <c:v>2019</c:v>
                </c:pt>
                <c:pt idx="406">
                  <c:v>2022</c:v>
                </c:pt>
                <c:pt idx="407">
                  <c:v>2022</c:v>
                </c:pt>
                <c:pt idx="408">
                  <c:v>2022</c:v>
                </c:pt>
                <c:pt idx="409">
                  <c:v>2020</c:v>
                </c:pt>
                <c:pt idx="410">
                  <c:v>2023</c:v>
                </c:pt>
                <c:pt idx="411">
                  <c:v>2020</c:v>
                </c:pt>
                <c:pt idx="412">
                  <c:v>2021</c:v>
                </c:pt>
                <c:pt idx="413">
                  <c:v>2022</c:v>
                </c:pt>
                <c:pt idx="414">
                  <c:v>2020</c:v>
                </c:pt>
                <c:pt idx="415">
                  <c:v>2021</c:v>
                </c:pt>
                <c:pt idx="416">
                  <c:v>2022</c:v>
                </c:pt>
                <c:pt idx="417">
                  <c:v>2016</c:v>
                </c:pt>
                <c:pt idx="418">
                  <c:v>2020</c:v>
                </c:pt>
                <c:pt idx="419">
                  <c:v>2020</c:v>
                </c:pt>
                <c:pt idx="420">
                  <c:v>2021</c:v>
                </c:pt>
                <c:pt idx="421">
                  <c:v>2022</c:v>
                </c:pt>
                <c:pt idx="422">
                  <c:v>2020</c:v>
                </c:pt>
                <c:pt idx="423">
                  <c:v>2023</c:v>
                </c:pt>
                <c:pt idx="424">
                  <c:v>2023</c:v>
                </c:pt>
                <c:pt idx="425">
                  <c:v>2023</c:v>
                </c:pt>
                <c:pt idx="426">
                  <c:v>2023</c:v>
                </c:pt>
                <c:pt idx="427">
                  <c:v>2020</c:v>
                </c:pt>
                <c:pt idx="428">
                  <c:v>2023</c:v>
                </c:pt>
                <c:pt idx="429">
                  <c:v>2019</c:v>
                </c:pt>
                <c:pt idx="430">
                  <c:v>2023</c:v>
                </c:pt>
                <c:pt idx="431">
                  <c:v>2022</c:v>
                </c:pt>
                <c:pt idx="432">
                  <c:v>2023</c:v>
                </c:pt>
                <c:pt idx="433">
                  <c:v>2023</c:v>
                </c:pt>
                <c:pt idx="434">
                  <c:v>2023</c:v>
                </c:pt>
                <c:pt idx="435">
                  <c:v>2023</c:v>
                </c:pt>
                <c:pt idx="436">
                  <c:v>2023</c:v>
                </c:pt>
                <c:pt idx="437">
                  <c:v>2020</c:v>
                </c:pt>
                <c:pt idx="438">
                  <c:v>2022</c:v>
                </c:pt>
                <c:pt idx="439">
                  <c:v>2023</c:v>
                </c:pt>
                <c:pt idx="440">
                  <c:v>2013</c:v>
                </c:pt>
                <c:pt idx="441">
                  <c:v>2022</c:v>
                </c:pt>
                <c:pt idx="442">
                  <c:v>2022</c:v>
                </c:pt>
                <c:pt idx="443">
                  <c:v>2023</c:v>
                </c:pt>
                <c:pt idx="444">
                  <c:v>2023</c:v>
                </c:pt>
                <c:pt idx="445">
                  <c:v>2022</c:v>
                </c:pt>
                <c:pt idx="446">
                  <c:v>2023</c:v>
                </c:pt>
                <c:pt idx="447">
                  <c:v>2023</c:v>
                </c:pt>
                <c:pt idx="448">
                  <c:v>2020</c:v>
                </c:pt>
                <c:pt idx="449">
                  <c:v>2023</c:v>
                </c:pt>
              </c:numCache>
            </c:numRef>
          </c:xVal>
          <c:yVal>
            <c:numRef>
              <c:f>Sheet7!$C$2:$C$451</c:f>
              <c:numCache>
                <c:formatCode>General</c:formatCode>
                <c:ptCount val="450"/>
                <c:pt idx="0">
                  <c:v>67</c:v>
                </c:pt>
                <c:pt idx="1">
                  <c:v>47</c:v>
                </c:pt>
                <c:pt idx="2">
                  <c:v>32</c:v>
                </c:pt>
                <c:pt idx="3">
                  <c:v>50</c:v>
                </c:pt>
                <c:pt idx="4">
                  <c:v>45</c:v>
                </c:pt>
                <c:pt idx="5">
                  <c:v>40</c:v>
                </c:pt>
                <c:pt idx="6">
                  <c:v>12</c:v>
                </c:pt>
                <c:pt idx="7">
                  <c:v>57</c:v>
                </c:pt>
                <c:pt idx="8">
                  <c:v>45</c:v>
                </c:pt>
                <c:pt idx="9">
                  <c:v>7</c:v>
                </c:pt>
                <c:pt idx="10">
                  <c:v>21</c:v>
                </c:pt>
                <c:pt idx="11">
                  <c:v>67</c:v>
                </c:pt>
                <c:pt idx="12">
                  <c:v>34</c:v>
                </c:pt>
                <c:pt idx="13">
                  <c:v>31</c:v>
                </c:pt>
                <c:pt idx="14">
                  <c:v>43</c:v>
                </c:pt>
                <c:pt idx="15">
                  <c:v>45</c:v>
                </c:pt>
                <c:pt idx="16">
                  <c:v>92</c:v>
                </c:pt>
                <c:pt idx="17">
                  <c:v>10</c:v>
                </c:pt>
                <c:pt idx="18">
                  <c:v>37</c:v>
                </c:pt>
                <c:pt idx="19">
                  <c:v>15</c:v>
                </c:pt>
                <c:pt idx="20">
                  <c:v>7</c:v>
                </c:pt>
                <c:pt idx="21">
                  <c:v>36</c:v>
                </c:pt>
                <c:pt idx="22">
                  <c:v>47</c:v>
                </c:pt>
                <c:pt idx="24">
                  <c:v>30</c:v>
                </c:pt>
                <c:pt idx="25">
                  <c:v>36</c:v>
                </c:pt>
                <c:pt idx="26">
                  <c:v>19</c:v>
                </c:pt>
                <c:pt idx="27">
                  <c:v>27</c:v>
                </c:pt>
                <c:pt idx="28">
                  <c:v>30</c:v>
                </c:pt>
                <c:pt idx="30">
                  <c:v>35</c:v>
                </c:pt>
                <c:pt idx="31">
                  <c:v>11</c:v>
                </c:pt>
                <c:pt idx="32">
                  <c:v>54</c:v>
                </c:pt>
                <c:pt idx="33">
                  <c:v>16</c:v>
                </c:pt>
                <c:pt idx="34">
                  <c:v>58</c:v>
                </c:pt>
                <c:pt idx="35">
                  <c:v>52</c:v>
                </c:pt>
                <c:pt idx="36">
                  <c:v>68</c:v>
                </c:pt>
                <c:pt idx="37">
                  <c:v>16</c:v>
                </c:pt>
                <c:pt idx="38">
                  <c:v>29</c:v>
                </c:pt>
                <c:pt idx="39">
                  <c:v>28</c:v>
                </c:pt>
                <c:pt idx="40">
                  <c:v>84</c:v>
                </c:pt>
                <c:pt idx="41">
                  <c:v>41</c:v>
                </c:pt>
                <c:pt idx="42">
                  <c:v>100</c:v>
                </c:pt>
                <c:pt idx="43">
                  <c:v>11</c:v>
                </c:pt>
                <c:pt idx="44">
                  <c:v>15</c:v>
                </c:pt>
                <c:pt idx="45">
                  <c:v>60</c:v>
                </c:pt>
                <c:pt idx="46">
                  <c:v>71</c:v>
                </c:pt>
                <c:pt idx="47">
                  <c:v>13</c:v>
                </c:pt>
                <c:pt idx="48">
                  <c:v>76</c:v>
                </c:pt>
                <c:pt idx="49">
                  <c:v>11</c:v>
                </c:pt>
                <c:pt idx="50">
                  <c:v>31</c:v>
                </c:pt>
                <c:pt idx="51">
                  <c:v>50</c:v>
                </c:pt>
                <c:pt idx="52">
                  <c:v>36</c:v>
                </c:pt>
                <c:pt idx="53">
                  <c:v>70</c:v>
                </c:pt>
                <c:pt idx="54">
                  <c:v>25</c:v>
                </c:pt>
                <c:pt idx="55">
                  <c:v>55</c:v>
                </c:pt>
                <c:pt idx="56">
                  <c:v>30</c:v>
                </c:pt>
                <c:pt idx="57">
                  <c:v>58</c:v>
                </c:pt>
                <c:pt idx="58">
                  <c:v>97</c:v>
                </c:pt>
                <c:pt idx="59">
                  <c:v>75</c:v>
                </c:pt>
                <c:pt idx="60">
                  <c:v>12</c:v>
                </c:pt>
                <c:pt idx="61">
                  <c:v>28</c:v>
                </c:pt>
                <c:pt idx="62">
                  <c:v>22</c:v>
                </c:pt>
                <c:pt idx="63">
                  <c:v>16</c:v>
                </c:pt>
                <c:pt idx="64">
                  <c:v>9</c:v>
                </c:pt>
                <c:pt idx="65">
                  <c:v>37</c:v>
                </c:pt>
                <c:pt idx="66">
                  <c:v>30</c:v>
                </c:pt>
                <c:pt idx="67">
                  <c:v>32</c:v>
                </c:pt>
                <c:pt idx="69">
                  <c:v>35</c:v>
                </c:pt>
                <c:pt idx="70">
                  <c:v>31</c:v>
                </c:pt>
                <c:pt idx="71">
                  <c:v>50</c:v>
                </c:pt>
                <c:pt idx="72">
                  <c:v>18</c:v>
                </c:pt>
                <c:pt idx="73">
                  <c:v>13</c:v>
                </c:pt>
                <c:pt idx="74">
                  <c:v>54</c:v>
                </c:pt>
                <c:pt idx="75">
                  <c:v>25</c:v>
                </c:pt>
                <c:pt idx="76">
                  <c:v>64</c:v>
                </c:pt>
                <c:pt idx="77">
                  <c:v>99</c:v>
                </c:pt>
                <c:pt idx="78">
                  <c:v>63</c:v>
                </c:pt>
                <c:pt idx="79">
                  <c:v>28</c:v>
                </c:pt>
                <c:pt idx="80">
                  <c:v>46</c:v>
                </c:pt>
                <c:pt idx="81">
                  <c:v>59</c:v>
                </c:pt>
                <c:pt idx="82">
                  <c:v>100</c:v>
                </c:pt>
                <c:pt idx="83">
                  <c:v>60</c:v>
                </c:pt>
                <c:pt idx="84">
                  <c:v>40</c:v>
                </c:pt>
                <c:pt idx="85">
                  <c:v>98</c:v>
                </c:pt>
                <c:pt idx="86">
                  <c:v>27</c:v>
                </c:pt>
                <c:pt idx="87">
                  <c:v>44</c:v>
                </c:pt>
                <c:pt idx="88">
                  <c:v>41</c:v>
                </c:pt>
                <c:pt idx="89">
                  <c:v>32</c:v>
                </c:pt>
                <c:pt idx="90">
                  <c:v>42</c:v>
                </c:pt>
                <c:pt idx="91">
                  <c:v>10</c:v>
                </c:pt>
                <c:pt idx="92">
                  <c:v>36</c:v>
                </c:pt>
                <c:pt idx="93">
                  <c:v>85</c:v>
                </c:pt>
                <c:pt idx="94">
                  <c:v>85</c:v>
                </c:pt>
                <c:pt idx="95">
                  <c:v>15</c:v>
                </c:pt>
                <c:pt idx="96">
                  <c:v>74</c:v>
                </c:pt>
                <c:pt idx="97">
                  <c:v>0</c:v>
                </c:pt>
                <c:pt idx="98">
                  <c:v>33</c:v>
                </c:pt>
                <c:pt idx="99">
                  <c:v>67</c:v>
                </c:pt>
                <c:pt idx="100">
                  <c:v>47</c:v>
                </c:pt>
                <c:pt idx="101">
                  <c:v>46</c:v>
                </c:pt>
                <c:pt idx="102">
                  <c:v>35</c:v>
                </c:pt>
                <c:pt idx="103">
                  <c:v>26</c:v>
                </c:pt>
                <c:pt idx="104">
                  <c:v>75</c:v>
                </c:pt>
                <c:pt idx="105">
                  <c:v>37</c:v>
                </c:pt>
                <c:pt idx="106">
                  <c:v>39</c:v>
                </c:pt>
                <c:pt idx="107">
                  <c:v>46</c:v>
                </c:pt>
                <c:pt idx="108">
                  <c:v>26</c:v>
                </c:pt>
                <c:pt idx="109">
                  <c:v>30</c:v>
                </c:pt>
                <c:pt idx="110">
                  <c:v>17</c:v>
                </c:pt>
                <c:pt idx="111">
                  <c:v>32</c:v>
                </c:pt>
                <c:pt idx="112">
                  <c:v>45</c:v>
                </c:pt>
                <c:pt idx="113">
                  <c:v>68</c:v>
                </c:pt>
                <c:pt idx="114">
                  <c:v>82</c:v>
                </c:pt>
                <c:pt idx="115">
                  <c:v>5</c:v>
                </c:pt>
                <c:pt idx="116">
                  <c:v>48</c:v>
                </c:pt>
                <c:pt idx="117">
                  <c:v>39</c:v>
                </c:pt>
                <c:pt idx="118">
                  <c:v>72</c:v>
                </c:pt>
                <c:pt idx="119">
                  <c:v>85</c:v>
                </c:pt>
                <c:pt idx="120">
                  <c:v>18</c:v>
                </c:pt>
                <c:pt idx="121">
                  <c:v>100</c:v>
                </c:pt>
                <c:pt idx="122">
                  <c:v>78</c:v>
                </c:pt>
                <c:pt idx="123">
                  <c:v>46</c:v>
                </c:pt>
                <c:pt idx="124">
                  <c:v>84</c:v>
                </c:pt>
                <c:pt idx="125">
                  <c:v>21</c:v>
                </c:pt>
                <c:pt idx="126">
                  <c:v>29</c:v>
                </c:pt>
                <c:pt idx="127">
                  <c:v>15</c:v>
                </c:pt>
                <c:pt idx="128">
                  <c:v>16</c:v>
                </c:pt>
                <c:pt idx="129">
                  <c:v>80</c:v>
                </c:pt>
                <c:pt idx="130">
                  <c:v>32</c:v>
                </c:pt>
                <c:pt idx="131">
                  <c:v>16</c:v>
                </c:pt>
                <c:pt idx="132">
                  <c:v>28</c:v>
                </c:pt>
                <c:pt idx="133">
                  <c:v>20</c:v>
                </c:pt>
                <c:pt idx="134">
                  <c:v>27</c:v>
                </c:pt>
                <c:pt idx="135">
                  <c:v>29</c:v>
                </c:pt>
                <c:pt idx="136">
                  <c:v>9</c:v>
                </c:pt>
                <c:pt idx="137">
                  <c:v>122</c:v>
                </c:pt>
                <c:pt idx="138">
                  <c:v>27</c:v>
                </c:pt>
                <c:pt idx="139">
                  <c:v>21</c:v>
                </c:pt>
                <c:pt idx="140">
                  <c:v>54</c:v>
                </c:pt>
                <c:pt idx="141">
                  <c:v>13</c:v>
                </c:pt>
                <c:pt idx="142">
                  <c:v>21</c:v>
                </c:pt>
                <c:pt idx="143">
                  <c:v>31</c:v>
                </c:pt>
                <c:pt idx="144">
                  <c:v>45</c:v>
                </c:pt>
                <c:pt idx="145">
                  <c:v>35</c:v>
                </c:pt>
                <c:pt idx="146">
                  <c:v>11</c:v>
                </c:pt>
                <c:pt idx="147">
                  <c:v>45</c:v>
                </c:pt>
                <c:pt idx="148">
                  <c:v>52</c:v>
                </c:pt>
                <c:pt idx="149">
                  <c:v>25</c:v>
                </c:pt>
                <c:pt idx="150">
                  <c:v>69</c:v>
                </c:pt>
                <c:pt idx="151">
                  <c:v>57</c:v>
                </c:pt>
                <c:pt idx="153">
                  <c:v>17</c:v>
                </c:pt>
                <c:pt idx="154">
                  <c:v>49</c:v>
                </c:pt>
                <c:pt idx="155">
                  <c:v>33</c:v>
                </c:pt>
                <c:pt idx="156">
                  <c:v>25</c:v>
                </c:pt>
                <c:pt idx="157">
                  <c:v>51</c:v>
                </c:pt>
                <c:pt idx="158">
                  <c:v>17</c:v>
                </c:pt>
                <c:pt idx="159">
                  <c:v>60</c:v>
                </c:pt>
                <c:pt idx="160">
                  <c:v>6</c:v>
                </c:pt>
                <c:pt idx="161">
                  <c:v>8</c:v>
                </c:pt>
                <c:pt idx="162">
                  <c:v>28</c:v>
                </c:pt>
                <c:pt idx="163">
                  <c:v>5</c:v>
                </c:pt>
                <c:pt idx="164">
                  <c:v>17</c:v>
                </c:pt>
                <c:pt idx="165">
                  <c:v>53</c:v>
                </c:pt>
                <c:pt idx="166">
                  <c:v>49</c:v>
                </c:pt>
                <c:pt idx="167">
                  <c:v>19</c:v>
                </c:pt>
                <c:pt idx="168">
                  <c:v>39</c:v>
                </c:pt>
                <c:pt idx="169">
                  <c:v>67</c:v>
                </c:pt>
                <c:pt idx="170">
                  <c:v>48</c:v>
                </c:pt>
                <c:pt idx="171">
                  <c:v>28</c:v>
                </c:pt>
                <c:pt idx="172">
                  <c:v>37</c:v>
                </c:pt>
                <c:pt idx="173">
                  <c:v>45</c:v>
                </c:pt>
                <c:pt idx="174">
                  <c:v>16</c:v>
                </c:pt>
                <c:pt idx="175">
                  <c:v>39</c:v>
                </c:pt>
                <c:pt idx="176">
                  <c:v>47</c:v>
                </c:pt>
                <c:pt idx="177">
                  <c:v>19</c:v>
                </c:pt>
                <c:pt idx="178">
                  <c:v>18</c:v>
                </c:pt>
                <c:pt idx="179">
                  <c:v>40</c:v>
                </c:pt>
                <c:pt idx="180">
                  <c:v>57</c:v>
                </c:pt>
                <c:pt idx="181">
                  <c:v>18</c:v>
                </c:pt>
                <c:pt idx="182">
                  <c:v>25</c:v>
                </c:pt>
                <c:pt idx="183">
                  <c:v>13</c:v>
                </c:pt>
                <c:pt idx="184">
                  <c:v>0</c:v>
                </c:pt>
                <c:pt idx="185">
                  <c:v>17</c:v>
                </c:pt>
                <c:pt idx="186">
                  <c:v>17</c:v>
                </c:pt>
                <c:pt idx="187">
                  <c:v>31</c:v>
                </c:pt>
                <c:pt idx="188">
                  <c:v>40</c:v>
                </c:pt>
                <c:pt idx="189">
                  <c:v>24</c:v>
                </c:pt>
                <c:pt idx="190">
                  <c:v>19</c:v>
                </c:pt>
                <c:pt idx="191">
                  <c:v>18</c:v>
                </c:pt>
                <c:pt idx="192">
                  <c:v>78</c:v>
                </c:pt>
                <c:pt idx="193">
                  <c:v>66</c:v>
                </c:pt>
                <c:pt idx="194">
                  <c:v>17</c:v>
                </c:pt>
                <c:pt idx="195">
                  <c:v>10</c:v>
                </c:pt>
                <c:pt idx="196">
                  <c:v>11</c:v>
                </c:pt>
                <c:pt idx="197">
                  <c:v>55</c:v>
                </c:pt>
                <c:pt idx="198">
                  <c:v>9</c:v>
                </c:pt>
                <c:pt idx="199">
                  <c:v>25</c:v>
                </c:pt>
                <c:pt idx="200">
                  <c:v>20</c:v>
                </c:pt>
                <c:pt idx="201">
                  <c:v>0</c:v>
                </c:pt>
                <c:pt idx="202">
                  <c:v>24</c:v>
                </c:pt>
                <c:pt idx="203">
                  <c:v>0</c:v>
                </c:pt>
                <c:pt idx="204">
                  <c:v>16</c:v>
                </c:pt>
                <c:pt idx="205">
                  <c:v>49</c:v>
                </c:pt>
                <c:pt idx="206">
                  <c:v>14</c:v>
                </c:pt>
                <c:pt idx="207">
                  <c:v>30</c:v>
                </c:pt>
                <c:pt idx="208">
                  <c:v>48</c:v>
                </c:pt>
                <c:pt idx="209">
                  <c:v>40</c:v>
                </c:pt>
                <c:pt idx="210">
                  <c:v>50</c:v>
                </c:pt>
                <c:pt idx="211">
                  <c:v>35</c:v>
                </c:pt>
                <c:pt idx="212">
                  <c:v>56</c:v>
                </c:pt>
                <c:pt idx="213">
                  <c:v>75</c:v>
                </c:pt>
                <c:pt idx="214">
                  <c:v>81</c:v>
                </c:pt>
                <c:pt idx="215">
                  <c:v>28</c:v>
                </c:pt>
                <c:pt idx="217">
                  <c:v>30</c:v>
                </c:pt>
                <c:pt idx="218">
                  <c:v>23</c:v>
                </c:pt>
                <c:pt idx="219">
                  <c:v>38</c:v>
                </c:pt>
                <c:pt idx="220">
                  <c:v>0</c:v>
                </c:pt>
                <c:pt idx="221">
                  <c:v>55</c:v>
                </c:pt>
                <c:pt idx="222">
                  <c:v>40</c:v>
                </c:pt>
                <c:pt idx="223">
                  <c:v>35</c:v>
                </c:pt>
                <c:pt idx="224">
                  <c:v>13</c:v>
                </c:pt>
                <c:pt idx="225">
                  <c:v>23</c:v>
                </c:pt>
                <c:pt idx="226">
                  <c:v>17</c:v>
                </c:pt>
                <c:pt idx="227">
                  <c:v>23</c:v>
                </c:pt>
                <c:pt idx="228">
                  <c:v>17</c:v>
                </c:pt>
                <c:pt idx="229">
                  <c:v>27</c:v>
                </c:pt>
                <c:pt idx="230">
                  <c:v>193</c:v>
                </c:pt>
                <c:pt idx="231">
                  <c:v>62</c:v>
                </c:pt>
                <c:pt idx="232">
                  <c:v>90</c:v>
                </c:pt>
                <c:pt idx="233">
                  <c:v>19</c:v>
                </c:pt>
                <c:pt idx="234">
                  <c:v>45</c:v>
                </c:pt>
                <c:pt idx="236">
                  <c:v>45</c:v>
                </c:pt>
                <c:pt idx="237">
                  <c:v>66</c:v>
                </c:pt>
                <c:pt idx="238">
                  <c:v>60</c:v>
                </c:pt>
                <c:pt idx="239">
                  <c:v>40</c:v>
                </c:pt>
                <c:pt idx="240">
                  <c:v>48</c:v>
                </c:pt>
                <c:pt idx="241">
                  <c:v>10</c:v>
                </c:pt>
                <c:pt idx="242">
                  <c:v>43</c:v>
                </c:pt>
                <c:pt idx="243">
                  <c:v>30</c:v>
                </c:pt>
                <c:pt idx="244">
                  <c:v>48</c:v>
                </c:pt>
                <c:pt idx="245">
                  <c:v>21</c:v>
                </c:pt>
                <c:pt idx="246">
                  <c:v>25</c:v>
                </c:pt>
                <c:pt idx="247">
                  <c:v>11</c:v>
                </c:pt>
                <c:pt idx="248">
                  <c:v>69</c:v>
                </c:pt>
                <c:pt idx="249">
                  <c:v>24</c:v>
                </c:pt>
                <c:pt idx="250">
                  <c:v>42</c:v>
                </c:pt>
                <c:pt idx="251">
                  <c:v>52</c:v>
                </c:pt>
                <c:pt idx="252">
                  <c:v>31</c:v>
                </c:pt>
                <c:pt idx="253">
                  <c:v>9</c:v>
                </c:pt>
                <c:pt idx="254">
                  <c:v>37</c:v>
                </c:pt>
                <c:pt idx="255">
                  <c:v>16</c:v>
                </c:pt>
                <c:pt idx="256">
                  <c:v>54</c:v>
                </c:pt>
                <c:pt idx="257">
                  <c:v>41</c:v>
                </c:pt>
                <c:pt idx="258">
                  <c:v>113</c:v>
                </c:pt>
                <c:pt idx="259">
                  <c:v>16</c:v>
                </c:pt>
                <c:pt idx="260">
                  <c:v>33</c:v>
                </c:pt>
                <c:pt idx="261">
                  <c:v>40</c:v>
                </c:pt>
                <c:pt idx="262">
                  <c:v>20</c:v>
                </c:pt>
                <c:pt idx="263">
                  <c:v>55</c:v>
                </c:pt>
                <c:pt idx="264">
                  <c:v>40</c:v>
                </c:pt>
                <c:pt idx="265">
                  <c:v>29</c:v>
                </c:pt>
                <c:pt idx="266">
                  <c:v>20</c:v>
                </c:pt>
                <c:pt idx="268">
                  <c:v>24</c:v>
                </c:pt>
                <c:pt idx="269">
                  <c:v>57</c:v>
                </c:pt>
                <c:pt idx="270">
                  <c:v>26</c:v>
                </c:pt>
                <c:pt idx="271">
                  <c:v>34</c:v>
                </c:pt>
                <c:pt idx="272">
                  <c:v>7</c:v>
                </c:pt>
                <c:pt idx="273">
                  <c:v>0</c:v>
                </c:pt>
                <c:pt idx="274">
                  <c:v>6</c:v>
                </c:pt>
                <c:pt idx="275">
                  <c:v>25</c:v>
                </c:pt>
                <c:pt idx="276">
                  <c:v>34</c:v>
                </c:pt>
                <c:pt idx="277">
                  <c:v>36</c:v>
                </c:pt>
                <c:pt idx="278">
                  <c:v>59</c:v>
                </c:pt>
                <c:pt idx="279">
                  <c:v>22</c:v>
                </c:pt>
                <c:pt idx="280">
                  <c:v>51</c:v>
                </c:pt>
                <c:pt idx="281">
                  <c:v>18</c:v>
                </c:pt>
                <c:pt idx="282">
                  <c:v>34</c:v>
                </c:pt>
                <c:pt idx="283">
                  <c:v>30</c:v>
                </c:pt>
                <c:pt idx="284">
                  <c:v>10</c:v>
                </c:pt>
                <c:pt idx="285">
                  <c:v>15</c:v>
                </c:pt>
                <c:pt idx="286">
                  <c:v>58</c:v>
                </c:pt>
                <c:pt idx="287">
                  <c:v>134</c:v>
                </c:pt>
                <c:pt idx="288">
                  <c:v>25</c:v>
                </c:pt>
                <c:pt idx="289">
                  <c:v>31</c:v>
                </c:pt>
                <c:pt idx="290">
                  <c:v>59</c:v>
                </c:pt>
                <c:pt idx="291">
                  <c:v>9</c:v>
                </c:pt>
                <c:pt idx="292">
                  <c:v>12</c:v>
                </c:pt>
                <c:pt idx="293">
                  <c:v>12</c:v>
                </c:pt>
                <c:pt idx="294">
                  <c:v>25</c:v>
                </c:pt>
                <c:pt idx="295">
                  <c:v>31</c:v>
                </c:pt>
                <c:pt idx="296">
                  <c:v>67</c:v>
                </c:pt>
                <c:pt idx="297">
                  <c:v>21</c:v>
                </c:pt>
                <c:pt idx="298">
                  <c:v>66</c:v>
                </c:pt>
                <c:pt idx="299">
                  <c:v>199</c:v>
                </c:pt>
                <c:pt idx="300">
                  <c:v>59</c:v>
                </c:pt>
                <c:pt idx="301">
                  <c:v>43</c:v>
                </c:pt>
                <c:pt idx="302">
                  <c:v>38</c:v>
                </c:pt>
                <c:pt idx="303">
                  <c:v>50</c:v>
                </c:pt>
                <c:pt idx="304">
                  <c:v>59</c:v>
                </c:pt>
                <c:pt idx="305">
                  <c:v>26</c:v>
                </c:pt>
                <c:pt idx="306">
                  <c:v>39</c:v>
                </c:pt>
                <c:pt idx="307" formatCode="0">
                  <c:v>6</c:v>
                </c:pt>
                <c:pt idx="308">
                  <c:v>24</c:v>
                </c:pt>
                <c:pt idx="309">
                  <c:v>34</c:v>
                </c:pt>
                <c:pt idx="310">
                  <c:v>59</c:v>
                </c:pt>
                <c:pt idx="311">
                  <c:v>16</c:v>
                </c:pt>
                <c:pt idx="312">
                  <c:v>40</c:v>
                </c:pt>
                <c:pt idx="313">
                  <c:v>33</c:v>
                </c:pt>
                <c:pt idx="314">
                  <c:v>80</c:v>
                </c:pt>
                <c:pt idx="315">
                  <c:v>54</c:v>
                </c:pt>
                <c:pt idx="316">
                  <c:v>61</c:v>
                </c:pt>
                <c:pt idx="317">
                  <c:v>27</c:v>
                </c:pt>
                <c:pt idx="318">
                  <c:v>31</c:v>
                </c:pt>
                <c:pt idx="319">
                  <c:v>13</c:v>
                </c:pt>
                <c:pt idx="320">
                  <c:v>20</c:v>
                </c:pt>
                <c:pt idx="321">
                  <c:v>17</c:v>
                </c:pt>
                <c:pt idx="322">
                  <c:v>7</c:v>
                </c:pt>
                <c:pt idx="323">
                  <c:v>44</c:v>
                </c:pt>
                <c:pt idx="324">
                  <c:v>62</c:v>
                </c:pt>
                <c:pt idx="325">
                  <c:v>48</c:v>
                </c:pt>
                <c:pt idx="326">
                  <c:v>41</c:v>
                </c:pt>
                <c:pt idx="327">
                  <c:v>14</c:v>
                </c:pt>
                <c:pt idx="328">
                  <c:v>45</c:v>
                </c:pt>
                <c:pt idx="329">
                  <c:v>27</c:v>
                </c:pt>
                <c:pt idx="330">
                  <c:v>59</c:v>
                </c:pt>
                <c:pt idx="331">
                  <c:v>51</c:v>
                </c:pt>
                <c:pt idx="332">
                  <c:v>71</c:v>
                </c:pt>
                <c:pt idx="333">
                  <c:v>39</c:v>
                </c:pt>
                <c:pt idx="334">
                  <c:v>79</c:v>
                </c:pt>
                <c:pt idx="335">
                  <c:v>33</c:v>
                </c:pt>
                <c:pt idx="336">
                  <c:v>21</c:v>
                </c:pt>
                <c:pt idx="337">
                  <c:v>14</c:v>
                </c:pt>
                <c:pt idx="338">
                  <c:v>6</c:v>
                </c:pt>
                <c:pt idx="339">
                  <c:v>126</c:v>
                </c:pt>
                <c:pt idx="340">
                  <c:v>46</c:v>
                </c:pt>
                <c:pt idx="341">
                  <c:v>28</c:v>
                </c:pt>
                <c:pt idx="342">
                  <c:v>37</c:v>
                </c:pt>
                <c:pt idx="343">
                  <c:v>18</c:v>
                </c:pt>
                <c:pt idx="344">
                  <c:v>100</c:v>
                </c:pt>
                <c:pt idx="345">
                  <c:v>10</c:v>
                </c:pt>
                <c:pt idx="346">
                  <c:v>23</c:v>
                </c:pt>
                <c:pt idx="347">
                  <c:v>86</c:v>
                </c:pt>
                <c:pt idx="348">
                  <c:v>39</c:v>
                </c:pt>
                <c:pt idx="349">
                  <c:v>69</c:v>
                </c:pt>
                <c:pt idx="350">
                  <c:v>53</c:v>
                </c:pt>
                <c:pt idx="351">
                  <c:v>16</c:v>
                </c:pt>
                <c:pt idx="352">
                  <c:v>63</c:v>
                </c:pt>
                <c:pt idx="353">
                  <c:v>11</c:v>
                </c:pt>
                <c:pt idx="354">
                  <c:v>12</c:v>
                </c:pt>
                <c:pt idx="355">
                  <c:v>57</c:v>
                </c:pt>
                <c:pt idx="357">
                  <c:v>77</c:v>
                </c:pt>
                <c:pt idx="358">
                  <c:v>28</c:v>
                </c:pt>
                <c:pt idx="359">
                  <c:v>52</c:v>
                </c:pt>
                <c:pt idx="360">
                  <c:v>113</c:v>
                </c:pt>
                <c:pt idx="361">
                  <c:v>7</c:v>
                </c:pt>
                <c:pt idx="362">
                  <c:v>37</c:v>
                </c:pt>
                <c:pt idx="363">
                  <c:v>59</c:v>
                </c:pt>
                <c:pt idx="364">
                  <c:v>55</c:v>
                </c:pt>
                <c:pt idx="365">
                  <c:v>58</c:v>
                </c:pt>
                <c:pt idx="366">
                  <c:v>45</c:v>
                </c:pt>
                <c:pt idx="367">
                  <c:v>35</c:v>
                </c:pt>
                <c:pt idx="368">
                  <c:v>11</c:v>
                </c:pt>
                <c:pt idx="369">
                  <c:v>28</c:v>
                </c:pt>
                <c:pt idx="370">
                  <c:v>48</c:v>
                </c:pt>
                <c:pt idx="371">
                  <c:v>65</c:v>
                </c:pt>
                <c:pt idx="372">
                  <c:v>11</c:v>
                </c:pt>
                <c:pt idx="373">
                  <c:v>54</c:v>
                </c:pt>
                <c:pt idx="374">
                  <c:v>77</c:v>
                </c:pt>
                <c:pt idx="375">
                  <c:v>84</c:v>
                </c:pt>
                <c:pt idx="376">
                  <c:v>34</c:v>
                </c:pt>
                <c:pt idx="377">
                  <c:v>50</c:v>
                </c:pt>
                <c:pt idx="378">
                  <c:v>48</c:v>
                </c:pt>
                <c:pt idx="379">
                  <c:v>21</c:v>
                </c:pt>
                <c:pt idx="380">
                  <c:v>16</c:v>
                </c:pt>
                <c:pt idx="381">
                  <c:v>23</c:v>
                </c:pt>
                <c:pt idx="382">
                  <c:v>49</c:v>
                </c:pt>
                <c:pt idx="383">
                  <c:v>30</c:v>
                </c:pt>
                <c:pt idx="384">
                  <c:v>49</c:v>
                </c:pt>
                <c:pt idx="385">
                  <c:v>53</c:v>
                </c:pt>
                <c:pt idx="386">
                  <c:v>28</c:v>
                </c:pt>
                <c:pt idx="387">
                  <c:v>43</c:v>
                </c:pt>
                <c:pt idx="388">
                  <c:v>74</c:v>
                </c:pt>
                <c:pt idx="389">
                  <c:v>31</c:v>
                </c:pt>
                <c:pt idx="390">
                  <c:v>30</c:v>
                </c:pt>
                <c:pt idx="391">
                  <c:v>65</c:v>
                </c:pt>
                <c:pt idx="392">
                  <c:v>7</c:v>
                </c:pt>
                <c:pt idx="393">
                  <c:v>48</c:v>
                </c:pt>
                <c:pt idx="394">
                  <c:v>19</c:v>
                </c:pt>
                <c:pt idx="395">
                  <c:v>25</c:v>
                </c:pt>
                <c:pt idx="396">
                  <c:v>9</c:v>
                </c:pt>
                <c:pt idx="397">
                  <c:v>32</c:v>
                </c:pt>
                <c:pt idx="398">
                  <c:v>54</c:v>
                </c:pt>
                <c:pt idx="399">
                  <c:v>35</c:v>
                </c:pt>
                <c:pt idx="400">
                  <c:v>55</c:v>
                </c:pt>
                <c:pt idx="401">
                  <c:v>25</c:v>
                </c:pt>
                <c:pt idx="402">
                  <c:v>59</c:v>
                </c:pt>
                <c:pt idx="403">
                  <c:v>135</c:v>
                </c:pt>
                <c:pt idx="404">
                  <c:v>73</c:v>
                </c:pt>
                <c:pt idx="405">
                  <c:v>17</c:v>
                </c:pt>
                <c:pt idx="406">
                  <c:v>26</c:v>
                </c:pt>
                <c:pt idx="407">
                  <c:v>50</c:v>
                </c:pt>
                <c:pt idx="408">
                  <c:v>46</c:v>
                </c:pt>
                <c:pt idx="409">
                  <c:v>31</c:v>
                </c:pt>
                <c:pt idx="410">
                  <c:v>30</c:v>
                </c:pt>
                <c:pt idx="411">
                  <c:v>25</c:v>
                </c:pt>
                <c:pt idx="412">
                  <c:v>58</c:v>
                </c:pt>
                <c:pt idx="413">
                  <c:v>15</c:v>
                </c:pt>
                <c:pt idx="414">
                  <c:v>59</c:v>
                </c:pt>
                <c:pt idx="415">
                  <c:v>49</c:v>
                </c:pt>
                <c:pt idx="416">
                  <c:v>24</c:v>
                </c:pt>
                <c:pt idx="417">
                  <c:v>16</c:v>
                </c:pt>
                <c:pt idx="418">
                  <c:v>4</c:v>
                </c:pt>
                <c:pt idx="419">
                  <c:v>39</c:v>
                </c:pt>
                <c:pt idx="420">
                  <c:v>60</c:v>
                </c:pt>
                <c:pt idx="421">
                  <c:v>58</c:v>
                </c:pt>
                <c:pt idx="422">
                  <c:v>59</c:v>
                </c:pt>
                <c:pt idx="423">
                  <c:v>58</c:v>
                </c:pt>
                <c:pt idx="424">
                  <c:v>37</c:v>
                </c:pt>
                <c:pt idx="425">
                  <c:v>50</c:v>
                </c:pt>
                <c:pt idx="426">
                  <c:v>35</c:v>
                </c:pt>
                <c:pt idx="427">
                  <c:v>41</c:v>
                </c:pt>
                <c:pt idx="428">
                  <c:v>38</c:v>
                </c:pt>
                <c:pt idx="429">
                  <c:v>83</c:v>
                </c:pt>
                <c:pt idx="430">
                  <c:v>31</c:v>
                </c:pt>
                <c:pt idx="431">
                  <c:v>11</c:v>
                </c:pt>
                <c:pt idx="432">
                  <c:v>39</c:v>
                </c:pt>
                <c:pt idx="433">
                  <c:v>61</c:v>
                </c:pt>
                <c:pt idx="434">
                  <c:v>18</c:v>
                </c:pt>
                <c:pt idx="435">
                  <c:v>12</c:v>
                </c:pt>
                <c:pt idx="436">
                  <c:v>12</c:v>
                </c:pt>
                <c:pt idx="437">
                  <c:v>21</c:v>
                </c:pt>
                <c:pt idx="438">
                  <c:v>35</c:v>
                </c:pt>
                <c:pt idx="439">
                  <c:v>63</c:v>
                </c:pt>
                <c:pt idx="440">
                  <c:v>18</c:v>
                </c:pt>
                <c:pt idx="441">
                  <c:v>8</c:v>
                </c:pt>
                <c:pt idx="442">
                  <c:v>18</c:v>
                </c:pt>
                <c:pt idx="443">
                  <c:v>63</c:v>
                </c:pt>
                <c:pt idx="444">
                  <c:v>28</c:v>
                </c:pt>
                <c:pt idx="445">
                  <c:v>16</c:v>
                </c:pt>
                <c:pt idx="446">
                  <c:v>38</c:v>
                </c:pt>
                <c:pt idx="447">
                  <c:v>16</c:v>
                </c:pt>
                <c:pt idx="448">
                  <c:v>19</c:v>
                </c:pt>
                <c:pt idx="449">
                  <c:v>58</c:v>
                </c:pt>
              </c:numCache>
            </c:numRef>
          </c:yVal>
          <c:smooth val="0"/>
          <c:extLst>
            <c:ext xmlns:c16="http://schemas.microsoft.com/office/drawing/2014/chart" uri="{C3380CC4-5D6E-409C-BE32-E72D297353CC}">
              <c16:uniqueId val="{00000001-D2BE-D248-9239-9FCAA17AB1AF}"/>
            </c:ext>
          </c:extLst>
        </c:ser>
        <c:ser>
          <c:idx val="2"/>
          <c:order val="2"/>
          <c:tx>
            <c:strRef>
              <c:f>Sheet7!$D$1</c:f>
              <c:strCache>
                <c:ptCount val="1"/>
              </c:strCache>
            </c:strRef>
          </c:tx>
          <c:spPr>
            <a:ln w="19050" cap="rnd">
              <a:noFill/>
              <a:round/>
            </a:ln>
            <a:effectLst/>
          </c:spPr>
          <c:marker>
            <c:symbol val="circle"/>
            <c:size val="5"/>
            <c:spPr>
              <a:solidFill>
                <a:schemeClr val="accent3"/>
              </a:solidFill>
              <a:ln w="9525">
                <a:solidFill>
                  <a:schemeClr val="accent3"/>
                </a:solidFill>
              </a:ln>
              <a:effectLst/>
            </c:spPr>
          </c:marker>
          <c:xVal>
            <c:numRef>
              <c:f>Sheet7!$A$2:$A$451</c:f>
              <c:numCache>
                <c:formatCode>General</c:formatCode>
                <c:ptCount val="450"/>
                <c:pt idx="0">
                  <c:v>2016</c:v>
                </c:pt>
                <c:pt idx="1">
                  <c:v>2022</c:v>
                </c:pt>
                <c:pt idx="2">
                  <c:v>2019</c:v>
                </c:pt>
                <c:pt idx="3">
                  <c:v>2022</c:v>
                </c:pt>
                <c:pt idx="4">
                  <c:v>2022</c:v>
                </c:pt>
                <c:pt idx="5">
                  <c:v>2002</c:v>
                </c:pt>
                <c:pt idx="6">
                  <c:v>2022</c:v>
                </c:pt>
                <c:pt idx="7">
                  <c:v>2020</c:v>
                </c:pt>
                <c:pt idx="8">
                  <c:v>2022</c:v>
                </c:pt>
                <c:pt idx="9">
                  <c:v>2021</c:v>
                </c:pt>
                <c:pt idx="10">
                  <c:v>2020</c:v>
                </c:pt>
                <c:pt idx="11">
                  <c:v>2021</c:v>
                </c:pt>
                <c:pt idx="12">
                  <c:v>2020</c:v>
                </c:pt>
                <c:pt idx="13">
                  <c:v>2019</c:v>
                </c:pt>
                <c:pt idx="14">
                  <c:v>2021</c:v>
                </c:pt>
                <c:pt idx="15">
                  <c:v>2020</c:v>
                </c:pt>
                <c:pt idx="16">
                  <c:v>2017</c:v>
                </c:pt>
                <c:pt idx="17">
                  <c:v>2019</c:v>
                </c:pt>
                <c:pt idx="18">
                  <c:v>2020</c:v>
                </c:pt>
                <c:pt idx="19">
                  <c:v>2019</c:v>
                </c:pt>
                <c:pt idx="20">
                  <c:v>2021</c:v>
                </c:pt>
                <c:pt idx="21">
                  <c:v>2020</c:v>
                </c:pt>
                <c:pt idx="22">
                  <c:v>2021</c:v>
                </c:pt>
                <c:pt idx="23">
                  <c:v>2020</c:v>
                </c:pt>
                <c:pt idx="24">
                  <c:v>2008</c:v>
                </c:pt>
                <c:pt idx="25">
                  <c:v>2022</c:v>
                </c:pt>
                <c:pt idx="26">
                  <c:v>2019</c:v>
                </c:pt>
                <c:pt idx="27">
                  <c:v>2020</c:v>
                </c:pt>
                <c:pt idx="28">
                  <c:v>2021</c:v>
                </c:pt>
                <c:pt idx="29">
                  <c:v>2020</c:v>
                </c:pt>
                <c:pt idx="30">
                  <c:v>2020</c:v>
                </c:pt>
                <c:pt idx="31">
                  <c:v>2022</c:v>
                </c:pt>
                <c:pt idx="32">
                  <c:v>2021</c:v>
                </c:pt>
                <c:pt idx="33">
                  <c:v>2013</c:v>
                </c:pt>
                <c:pt idx="34">
                  <c:v>2022</c:v>
                </c:pt>
                <c:pt idx="35">
                  <c:v>2022</c:v>
                </c:pt>
                <c:pt idx="36">
                  <c:v>2021</c:v>
                </c:pt>
                <c:pt idx="37">
                  <c:v>2021</c:v>
                </c:pt>
                <c:pt idx="38">
                  <c:v>2019</c:v>
                </c:pt>
                <c:pt idx="39">
                  <c:v>2022</c:v>
                </c:pt>
                <c:pt idx="40">
                  <c:v>2020</c:v>
                </c:pt>
                <c:pt idx="41">
                  <c:v>2022</c:v>
                </c:pt>
                <c:pt idx="42">
                  <c:v>2020</c:v>
                </c:pt>
                <c:pt idx="43">
                  <c:v>2021</c:v>
                </c:pt>
                <c:pt idx="44">
                  <c:v>2012</c:v>
                </c:pt>
                <c:pt idx="45">
                  <c:v>2019</c:v>
                </c:pt>
                <c:pt idx="46">
                  <c:v>2015</c:v>
                </c:pt>
                <c:pt idx="47">
                  <c:v>2020</c:v>
                </c:pt>
                <c:pt idx="48">
                  <c:v>2021</c:v>
                </c:pt>
                <c:pt idx="49">
                  <c:v>2019</c:v>
                </c:pt>
                <c:pt idx="50">
                  <c:v>2016</c:v>
                </c:pt>
                <c:pt idx="51">
                  <c:v>2021</c:v>
                </c:pt>
                <c:pt idx="52">
                  <c:v>2021</c:v>
                </c:pt>
                <c:pt idx="53">
                  <c:v>2020</c:v>
                </c:pt>
                <c:pt idx="54">
                  <c:v>2022</c:v>
                </c:pt>
                <c:pt idx="55">
                  <c:v>2014</c:v>
                </c:pt>
                <c:pt idx="56">
                  <c:v>2023</c:v>
                </c:pt>
                <c:pt idx="57">
                  <c:v>2021</c:v>
                </c:pt>
                <c:pt idx="58">
                  <c:v>2020</c:v>
                </c:pt>
                <c:pt idx="59">
                  <c:v>2020</c:v>
                </c:pt>
                <c:pt idx="60">
                  <c:v>2020</c:v>
                </c:pt>
                <c:pt idx="61">
                  <c:v>2021</c:v>
                </c:pt>
                <c:pt idx="62">
                  <c:v>2023</c:v>
                </c:pt>
                <c:pt idx="63">
                  <c:v>2021</c:v>
                </c:pt>
                <c:pt idx="64">
                  <c:v>2008</c:v>
                </c:pt>
                <c:pt idx="65">
                  <c:v>2021</c:v>
                </c:pt>
                <c:pt idx="66">
                  <c:v>2019</c:v>
                </c:pt>
                <c:pt idx="67">
                  <c:v>2023</c:v>
                </c:pt>
                <c:pt idx="68">
                  <c:v>2020</c:v>
                </c:pt>
                <c:pt idx="69">
                  <c:v>2022</c:v>
                </c:pt>
                <c:pt idx="70">
                  <c:v>2021</c:v>
                </c:pt>
                <c:pt idx="71">
                  <c:v>2022</c:v>
                </c:pt>
                <c:pt idx="72">
                  <c:v>2021</c:v>
                </c:pt>
                <c:pt idx="73">
                  <c:v>2021</c:v>
                </c:pt>
                <c:pt idx="74">
                  <c:v>2020</c:v>
                </c:pt>
                <c:pt idx="75">
                  <c:v>2020</c:v>
                </c:pt>
                <c:pt idx="76">
                  <c:v>2021</c:v>
                </c:pt>
                <c:pt idx="77">
                  <c:v>2019</c:v>
                </c:pt>
                <c:pt idx="78">
                  <c:v>2021</c:v>
                </c:pt>
                <c:pt idx="79">
                  <c:v>2020</c:v>
                </c:pt>
                <c:pt idx="80">
                  <c:v>2022</c:v>
                </c:pt>
                <c:pt idx="81">
                  <c:v>2022</c:v>
                </c:pt>
                <c:pt idx="82">
                  <c:v>2020</c:v>
                </c:pt>
                <c:pt idx="83">
                  <c:v>2022</c:v>
                </c:pt>
                <c:pt idx="84">
                  <c:v>2020</c:v>
                </c:pt>
                <c:pt idx="85">
                  <c:v>2021</c:v>
                </c:pt>
                <c:pt idx="86">
                  <c:v>2020</c:v>
                </c:pt>
                <c:pt idx="87">
                  <c:v>2020</c:v>
                </c:pt>
                <c:pt idx="88">
                  <c:v>2019</c:v>
                </c:pt>
                <c:pt idx="89">
                  <c:v>2021</c:v>
                </c:pt>
                <c:pt idx="90">
                  <c:v>2022</c:v>
                </c:pt>
                <c:pt idx="91">
                  <c:v>2018</c:v>
                </c:pt>
                <c:pt idx="92">
                  <c:v>2020</c:v>
                </c:pt>
                <c:pt idx="93">
                  <c:v>2021</c:v>
                </c:pt>
                <c:pt idx="94">
                  <c:v>2022</c:v>
                </c:pt>
                <c:pt idx="95">
                  <c:v>2011</c:v>
                </c:pt>
                <c:pt idx="96">
                  <c:v>2020</c:v>
                </c:pt>
                <c:pt idx="97">
                  <c:v>2022</c:v>
                </c:pt>
                <c:pt idx="98">
                  <c:v>2017</c:v>
                </c:pt>
                <c:pt idx="99">
                  <c:v>2020</c:v>
                </c:pt>
                <c:pt idx="100">
                  <c:v>2022</c:v>
                </c:pt>
                <c:pt idx="101">
                  <c:v>2020</c:v>
                </c:pt>
                <c:pt idx="102">
                  <c:v>2022</c:v>
                </c:pt>
                <c:pt idx="103">
                  <c:v>2021</c:v>
                </c:pt>
                <c:pt idx="104">
                  <c:v>2022</c:v>
                </c:pt>
                <c:pt idx="105">
                  <c:v>2020</c:v>
                </c:pt>
                <c:pt idx="106">
                  <c:v>2016</c:v>
                </c:pt>
                <c:pt idx="107">
                  <c:v>2022</c:v>
                </c:pt>
                <c:pt idx="108">
                  <c:v>2019</c:v>
                </c:pt>
                <c:pt idx="109">
                  <c:v>2016</c:v>
                </c:pt>
                <c:pt idx="110">
                  <c:v>2021</c:v>
                </c:pt>
                <c:pt idx="111">
                  <c:v>2022</c:v>
                </c:pt>
                <c:pt idx="112">
                  <c:v>2020</c:v>
                </c:pt>
                <c:pt idx="113">
                  <c:v>2019</c:v>
                </c:pt>
                <c:pt idx="114">
                  <c:v>2020</c:v>
                </c:pt>
                <c:pt idx="115">
                  <c:v>2020</c:v>
                </c:pt>
                <c:pt idx="116">
                  <c:v>2018</c:v>
                </c:pt>
                <c:pt idx="117">
                  <c:v>2021</c:v>
                </c:pt>
                <c:pt idx="118">
                  <c:v>2020</c:v>
                </c:pt>
                <c:pt idx="119">
                  <c:v>2020</c:v>
                </c:pt>
                <c:pt idx="120">
                  <c:v>2020</c:v>
                </c:pt>
                <c:pt idx="121">
                  <c:v>2021</c:v>
                </c:pt>
                <c:pt idx="122">
                  <c:v>2020</c:v>
                </c:pt>
                <c:pt idx="123">
                  <c:v>2022</c:v>
                </c:pt>
                <c:pt idx="124">
                  <c:v>2020</c:v>
                </c:pt>
                <c:pt idx="125">
                  <c:v>2018</c:v>
                </c:pt>
                <c:pt idx="126">
                  <c:v>2021</c:v>
                </c:pt>
                <c:pt idx="127">
                  <c:v>2022</c:v>
                </c:pt>
                <c:pt idx="128">
                  <c:v>2021</c:v>
                </c:pt>
                <c:pt idx="129">
                  <c:v>2020</c:v>
                </c:pt>
                <c:pt idx="130">
                  <c:v>2021</c:v>
                </c:pt>
                <c:pt idx="131">
                  <c:v>2022</c:v>
                </c:pt>
                <c:pt idx="132">
                  <c:v>2021</c:v>
                </c:pt>
                <c:pt idx="133">
                  <c:v>2021</c:v>
                </c:pt>
                <c:pt idx="134">
                  <c:v>2021</c:v>
                </c:pt>
                <c:pt idx="135">
                  <c:v>2020</c:v>
                </c:pt>
                <c:pt idx="136">
                  <c:v>2020</c:v>
                </c:pt>
                <c:pt idx="137">
                  <c:v>2020</c:v>
                </c:pt>
                <c:pt idx="138">
                  <c:v>2020</c:v>
                </c:pt>
                <c:pt idx="139">
                  <c:v>2021</c:v>
                </c:pt>
                <c:pt idx="140">
                  <c:v>2021</c:v>
                </c:pt>
                <c:pt idx="141">
                  <c:v>2020</c:v>
                </c:pt>
                <c:pt idx="142">
                  <c:v>2020</c:v>
                </c:pt>
                <c:pt idx="143">
                  <c:v>2022</c:v>
                </c:pt>
                <c:pt idx="144">
                  <c:v>2021</c:v>
                </c:pt>
                <c:pt idx="145">
                  <c:v>2021</c:v>
                </c:pt>
                <c:pt idx="146">
                  <c:v>2019</c:v>
                </c:pt>
                <c:pt idx="147">
                  <c:v>2021</c:v>
                </c:pt>
                <c:pt idx="148">
                  <c:v>2018</c:v>
                </c:pt>
                <c:pt idx="149">
                  <c:v>2021</c:v>
                </c:pt>
                <c:pt idx="150">
                  <c:v>2022</c:v>
                </c:pt>
                <c:pt idx="151">
                  <c:v>2020</c:v>
                </c:pt>
                <c:pt idx="152">
                  <c:v>2020</c:v>
                </c:pt>
                <c:pt idx="153">
                  <c:v>2021</c:v>
                </c:pt>
                <c:pt idx="154">
                  <c:v>2021</c:v>
                </c:pt>
                <c:pt idx="155">
                  <c:v>2020</c:v>
                </c:pt>
                <c:pt idx="156">
                  <c:v>2021</c:v>
                </c:pt>
                <c:pt idx="157">
                  <c:v>2021</c:v>
                </c:pt>
                <c:pt idx="158">
                  <c:v>2021</c:v>
                </c:pt>
                <c:pt idx="159">
                  <c:v>2020</c:v>
                </c:pt>
                <c:pt idx="160">
                  <c:v>2022</c:v>
                </c:pt>
                <c:pt idx="161">
                  <c:v>2020</c:v>
                </c:pt>
                <c:pt idx="162">
                  <c:v>2021</c:v>
                </c:pt>
                <c:pt idx="163">
                  <c:v>2021</c:v>
                </c:pt>
                <c:pt idx="164">
                  <c:v>2018</c:v>
                </c:pt>
                <c:pt idx="165">
                  <c:v>2021</c:v>
                </c:pt>
                <c:pt idx="166">
                  <c:v>2021</c:v>
                </c:pt>
                <c:pt idx="167">
                  <c:v>2021</c:v>
                </c:pt>
                <c:pt idx="168">
                  <c:v>2022</c:v>
                </c:pt>
                <c:pt idx="169">
                  <c:v>2020</c:v>
                </c:pt>
                <c:pt idx="170">
                  <c:v>2020</c:v>
                </c:pt>
                <c:pt idx="171">
                  <c:v>2020</c:v>
                </c:pt>
                <c:pt idx="172">
                  <c:v>2020</c:v>
                </c:pt>
                <c:pt idx="173">
                  <c:v>2019</c:v>
                </c:pt>
                <c:pt idx="174">
                  <c:v>2020</c:v>
                </c:pt>
                <c:pt idx="175">
                  <c:v>2020</c:v>
                </c:pt>
                <c:pt idx="176">
                  <c:v>2020</c:v>
                </c:pt>
                <c:pt idx="177">
                  <c:v>2022</c:v>
                </c:pt>
                <c:pt idx="178">
                  <c:v>2021</c:v>
                </c:pt>
                <c:pt idx="179">
                  <c:v>2021</c:v>
                </c:pt>
                <c:pt idx="180">
                  <c:v>2021</c:v>
                </c:pt>
                <c:pt idx="181">
                  <c:v>2020</c:v>
                </c:pt>
                <c:pt idx="182">
                  <c:v>2020</c:v>
                </c:pt>
                <c:pt idx="183">
                  <c:v>2017</c:v>
                </c:pt>
                <c:pt idx="184">
                  <c:v>2020</c:v>
                </c:pt>
                <c:pt idx="185">
                  <c:v>2019</c:v>
                </c:pt>
                <c:pt idx="186">
                  <c:v>2022</c:v>
                </c:pt>
                <c:pt idx="187">
                  <c:v>2020</c:v>
                </c:pt>
                <c:pt idx="188">
                  <c:v>2020</c:v>
                </c:pt>
                <c:pt idx="189">
                  <c:v>2021</c:v>
                </c:pt>
                <c:pt idx="190">
                  <c:v>2021</c:v>
                </c:pt>
                <c:pt idx="191">
                  <c:v>2021</c:v>
                </c:pt>
                <c:pt idx="192">
                  <c:v>2020</c:v>
                </c:pt>
                <c:pt idx="193">
                  <c:v>2020</c:v>
                </c:pt>
                <c:pt idx="194">
                  <c:v>2022</c:v>
                </c:pt>
                <c:pt idx="195">
                  <c:v>2020</c:v>
                </c:pt>
                <c:pt idx="196">
                  <c:v>2017</c:v>
                </c:pt>
                <c:pt idx="197">
                  <c:v>2021</c:v>
                </c:pt>
                <c:pt idx="198">
                  <c:v>2016</c:v>
                </c:pt>
                <c:pt idx="199">
                  <c:v>2021</c:v>
                </c:pt>
                <c:pt idx="200">
                  <c:v>2020</c:v>
                </c:pt>
                <c:pt idx="201">
                  <c:v>2020</c:v>
                </c:pt>
                <c:pt idx="202">
                  <c:v>2020</c:v>
                </c:pt>
                <c:pt idx="203">
                  <c:v>2019</c:v>
                </c:pt>
                <c:pt idx="204">
                  <c:v>2011</c:v>
                </c:pt>
                <c:pt idx="205">
                  <c:v>2022</c:v>
                </c:pt>
                <c:pt idx="206">
                  <c:v>2020</c:v>
                </c:pt>
                <c:pt idx="207">
                  <c:v>2022</c:v>
                </c:pt>
                <c:pt idx="208">
                  <c:v>2022</c:v>
                </c:pt>
                <c:pt idx="209">
                  <c:v>2022</c:v>
                </c:pt>
                <c:pt idx="210">
                  <c:v>2021</c:v>
                </c:pt>
                <c:pt idx="211">
                  <c:v>2021</c:v>
                </c:pt>
                <c:pt idx="212">
                  <c:v>2021</c:v>
                </c:pt>
                <c:pt idx="213">
                  <c:v>2020</c:v>
                </c:pt>
                <c:pt idx="214">
                  <c:v>2018</c:v>
                </c:pt>
                <c:pt idx="215">
                  <c:v>2021</c:v>
                </c:pt>
                <c:pt idx="216">
                  <c:v>2019</c:v>
                </c:pt>
                <c:pt idx="217">
                  <c:v>2022</c:v>
                </c:pt>
                <c:pt idx="218">
                  <c:v>2021</c:v>
                </c:pt>
                <c:pt idx="219">
                  <c:v>2021</c:v>
                </c:pt>
                <c:pt idx="220">
                  <c:v>2019</c:v>
                </c:pt>
                <c:pt idx="221">
                  <c:v>2021</c:v>
                </c:pt>
                <c:pt idx="222">
                  <c:v>2021</c:v>
                </c:pt>
                <c:pt idx="223">
                  <c:v>2020</c:v>
                </c:pt>
                <c:pt idx="224">
                  <c:v>2022</c:v>
                </c:pt>
                <c:pt idx="225">
                  <c:v>2020</c:v>
                </c:pt>
                <c:pt idx="226">
                  <c:v>2021</c:v>
                </c:pt>
                <c:pt idx="227">
                  <c:v>2015</c:v>
                </c:pt>
                <c:pt idx="228">
                  <c:v>2020</c:v>
                </c:pt>
                <c:pt idx="229">
                  <c:v>2019</c:v>
                </c:pt>
                <c:pt idx="230">
                  <c:v>2020</c:v>
                </c:pt>
                <c:pt idx="231">
                  <c:v>2017</c:v>
                </c:pt>
                <c:pt idx="232">
                  <c:v>2014</c:v>
                </c:pt>
                <c:pt idx="233">
                  <c:v>2021</c:v>
                </c:pt>
                <c:pt idx="234">
                  <c:v>2021</c:v>
                </c:pt>
                <c:pt idx="235">
                  <c:v>2020</c:v>
                </c:pt>
                <c:pt idx="236">
                  <c:v>2019</c:v>
                </c:pt>
                <c:pt idx="237">
                  <c:v>2022</c:v>
                </c:pt>
                <c:pt idx="238">
                  <c:v>2021</c:v>
                </c:pt>
                <c:pt idx="239">
                  <c:v>2020</c:v>
                </c:pt>
                <c:pt idx="240">
                  <c:v>2021</c:v>
                </c:pt>
                <c:pt idx="241">
                  <c:v>2018</c:v>
                </c:pt>
                <c:pt idx="242">
                  <c:v>2021</c:v>
                </c:pt>
                <c:pt idx="243">
                  <c:v>2022</c:v>
                </c:pt>
                <c:pt idx="244">
                  <c:v>2021</c:v>
                </c:pt>
                <c:pt idx="245">
                  <c:v>2022</c:v>
                </c:pt>
                <c:pt idx="246">
                  <c:v>2018</c:v>
                </c:pt>
                <c:pt idx="247">
                  <c:v>2019</c:v>
                </c:pt>
                <c:pt idx="248">
                  <c:v>2015</c:v>
                </c:pt>
                <c:pt idx="249">
                  <c:v>2021</c:v>
                </c:pt>
                <c:pt idx="250">
                  <c:v>2017</c:v>
                </c:pt>
                <c:pt idx="251">
                  <c:v>2019</c:v>
                </c:pt>
                <c:pt idx="252">
                  <c:v>2022</c:v>
                </c:pt>
                <c:pt idx="253">
                  <c:v>2016</c:v>
                </c:pt>
                <c:pt idx="254">
                  <c:v>2020</c:v>
                </c:pt>
                <c:pt idx="255">
                  <c:v>2019</c:v>
                </c:pt>
                <c:pt idx="256">
                  <c:v>2022</c:v>
                </c:pt>
                <c:pt idx="257">
                  <c:v>2020</c:v>
                </c:pt>
                <c:pt idx="258">
                  <c:v>2016</c:v>
                </c:pt>
                <c:pt idx="259">
                  <c:v>2020</c:v>
                </c:pt>
                <c:pt idx="260">
                  <c:v>2021</c:v>
                </c:pt>
                <c:pt idx="261">
                  <c:v>2021</c:v>
                </c:pt>
                <c:pt idx="262">
                  <c:v>2022</c:v>
                </c:pt>
                <c:pt idx="263">
                  <c:v>2022</c:v>
                </c:pt>
                <c:pt idx="264">
                  <c:v>2020</c:v>
                </c:pt>
                <c:pt idx="265">
                  <c:v>2021</c:v>
                </c:pt>
                <c:pt idx="266">
                  <c:v>2020</c:v>
                </c:pt>
                <c:pt idx="267">
                  <c:v>2018</c:v>
                </c:pt>
                <c:pt idx="268">
                  <c:v>2021</c:v>
                </c:pt>
                <c:pt idx="269">
                  <c:v>2022</c:v>
                </c:pt>
                <c:pt idx="270">
                  <c:v>2022</c:v>
                </c:pt>
                <c:pt idx="271">
                  <c:v>2018</c:v>
                </c:pt>
                <c:pt idx="272">
                  <c:v>2021</c:v>
                </c:pt>
                <c:pt idx="273">
                  <c:v>2017</c:v>
                </c:pt>
                <c:pt idx="274">
                  <c:v>2021</c:v>
                </c:pt>
                <c:pt idx="275">
                  <c:v>2019</c:v>
                </c:pt>
                <c:pt idx="276">
                  <c:v>2020</c:v>
                </c:pt>
                <c:pt idx="277">
                  <c:v>2023</c:v>
                </c:pt>
                <c:pt idx="278">
                  <c:v>2010</c:v>
                </c:pt>
                <c:pt idx="279">
                  <c:v>2020</c:v>
                </c:pt>
                <c:pt idx="280">
                  <c:v>2021</c:v>
                </c:pt>
                <c:pt idx="281">
                  <c:v>2022</c:v>
                </c:pt>
                <c:pt idx="282">
                  <c:v>2019</c:v>
                </c:pt>
                <c:pt idx="283">
                  <c:v>2019</c:v>
                </c:pt>
                <c:pt idx="284">
                  <c:v>2019</c:v>
                </c:pt>
                <c:pt idx="285">
                  <c:v>2018</c:v>
                </c:pt>
                <c:pt idx="286">
                  <c:v>2020</c:v>
                </c:pt>
                <c:pt idx="287">
                  <c:v>2020</c:v>
                </c:pt>
                <c:pt idx="288">
                  <c:v>2022</c:v>
                </c:pt>
                <c:pt idx="289">
                  <c:v>2021</c:v>
                </c:pt>
                <c:pt idx="290">
                  <c:v>2020</c:v>
                </c:pt>
                <c:pt idx="291">
                  <c:v>2022</c:v>
                </c:pt>
                <c:pt idx="292">
                  <c:v>2021</c:v>
                </c:pt>
                <c:pt idx="293">
                  <c:v>2020</c:v>
                </c:pt>
                <c:pt idx="294">
                  <c:v>2021</c:v>
                </c:pt>
                <c:pt idx="295">
                  <c:v>2021</c:v>
                </c:pt>
                <c:pt idx="296">
                  <c:v>2021</c:v>
                </c:pt>
                <c:pt idx="297">
                  <c:v>2021</c:v>
                </c:pt>
                <c:pt idx="298">
                  <c:v>2022</c:v>
                </c:pt>
                <c:pt idx="299">
                  <c:v>2022</c:v>
                </c:pt>
                <c:pt idx="300">
                  <c:v>2020</c:v>
                </c:pt>
                <c:pt idx="301">
                  <c:v>2018</c:v>
                </c:pt>
                <c:pt idx="302">
                  <c:v>2018</c:v>
                </c:pt>
                <c:pt idx="303">
                  <c:v>2021</c:v>
                </c:pt>
                <c:pt idx="304">
                  <c:v>2020</c:v>
                </c:pt>
                <c:pt idx="305">
                  <c:v>2022</c:v>
                </c:pt>
                <c:pt idx="306">
                  <c:v>2022</c:v>
                </c:pt>
                <c:pt idx="307">
                  <c:v>2022</c:v>
                </c:pt>
                <c:pt idx="308">
                  <c:v>2022</c:v>
                </c:pt>
                <c:pt idx="309">
                  <c:v>2020</c:v>
                </c:pt>
                <c:pt idx="310">
                  <c:v>2021</c:v>
                </c:pt>
                <c:pt idx="311">
                  <c:v>2022</c:v>
                </c:pt>
                <c:pt idx="312">
                  <c:v>2020</c:v>
                </c:pt>
                <c:pt idx="313">
                  <c:v>2021</c:v>
                </c:pt>
                <c:pt idx="314">
                  <c:v>2021</c:v>
                </c:pt>
                <c:pt idx="315">
                  <c:v>2022</c:v>
                </c:pt>
                <c:pt idx="316">
                  <c:v>2022</c:v>
                </c:pt>
                <c:pt idx="317">
                  <c:v>2018</c:v>
                </c:pt>
                <c:pt idx="318">
                  <c:v>2020</c:v>
                </c:pt>
                <c:pt idx="319">
                  <c:v>2021</c:v>
                </c:pt>
                <c:pt idx="320">
                  <c:v>2020</c:v>
                </c:pt>
                <c:pt idx="321">
                  <c:v>2019</c:v>
                </c:pt>
                <c:pt idx="322">
                  <c:v>2021</c:v>
                </c:pt>
                <c:pt idx="323">
                  <c:v>2018</c:v>
                </c:pt>
                <c:pt idx="324">
                  <c:v>2022</c:v>
                </c:pt>
                <c:pt idx="325">
                  <c:v>2022</c:v>
                </c:pt>
                <c:pt idx="326">
                  <c:v>2022</c:v>
                </c:pt>
                <c:pt idx="327">
                  <c:v>2021</c:v>
                </c:pt>
                <c:pt idx="328">
                  <c:v>2021</c:v>
                </c:pt>
                <c:pt idx="329">
                  <c:v>2020</c:v>
                </c:pt>
                <c:pt idx="330">
                  <c:v>2021</c:v>
                </c:pt>
                <c:pt idx="331">
                  <c:v>2021</c:v>
                </c:pt>
                <c:pt idx="332">
                  <c:v>2017</c:v>
                </c:pt>
                <c:pt idx="333">
                  <c:v>2020</c:v>
                </c:pt>
                <c:pt idx="334">
                  <c:v>2022</c:v>
                </c:pt>
                <c:pt idx="335">
                  <c:v>2017</c:v>
                </c:pt>
                <c:pt idx="336">
                  <c:v>2022</c:v>
                </c:pt>
                <c:pt idx="337">
                  <c:v>2022</c:v>
                </c:pt>
                <c:pt idx="338">
                  <c:v>2017</c:v>
                </c:pt>
                <c:pt idx="339">
                  <c:v>2021</c:v>
                </c:pt>
                <c:pt idx="340">
                  <c:v>2022</c:v>
                </c:pt>
                <c:pt idx="341">
                  <c:v>2022</c:v>
                </c:pt>
                <c:pt idx="342">
                  <c:v>2020</c:v>
                </c:pt>
                <c:pt idx="343">
                  <c:v>2020</c:v>
                </c:pt>
                <c:pt idx="344">
                  <c:v>2021</c:v>
                </c:pt>
                <c:pt idx="345">
                  <c:v>2022</c:v>
                </c:pt>
                <c:pt idx="346">
                  <c:v>2022</c:v>
                </c:pt>
                <c:pt idx="347">
                  <c:v>2020</c:v>
                </c:pt>
                <c:pt idx="348">
                  <c:v>2018</c:v>
                </c:pt>
                <c:pt idx="349">
                  <c:v>2013</c:v>
                </c:pt>
                <c:pt idx="350">
                  <c:v>2020</c:v>
                </c:pt>
                <c:pt idx="351">
                  <c:v>2009</c:v>
                </c:pt>
                <c:pt idx="352">
                  <c:v>2020</c:v>
                </c:pt>
                <c:pt idx="353">
                  <c:v>2022</c:v>
                </c:pt>
                <c:pt idx="354">
                  <c:v>2016</c:v>
                </c:pt>
                <c:pt idx="355">
                  <c:v>2018</c:v>
                </c:pt>
                <c:pt idx="356">
                  <c:v>2019</c:v>
                </c:pt>
                <c:pt idx="357">
                  <c:v>2022</c:v>
                </c:pt>
                <c:pt idx="358">
                  <c:v>2020</c:v>
                </c:pt>
                <c:pt idx="359">
                  <c:v>2022</c:v>
                </c:pt>
                <c:pt idx="360">
                  <c:v>2020</c:v>
                </c:pt>
                <c:pt idx="361">
                  <c:v>2019</c:v>
                </c:pt>
                <c:pt idx="362">
                  <c:v>2020</c:v>
                </c:pt>
                <c:pt idx="363">
                  <c:v>2021</c:v>
                </c:pt>
                <c:pt idx="364">
                  <c:v>2020</c:v>
                </c:pt>
                <c:pt idx="365">
                  <c:v>2021</c:v>
                </c:pt>
                <c:pt idx="366">
                  <c:v>2020</c:v>
                </c:pt>
                <c:pt idx="367">
                  <c:v>2022</c:v>
                </c:pt>
                <c:pt idx="368">
                  <c:v>2021</c:v>
                </c:pt>
                <c:pt idx="369">
                  <c:v>2022</c:v>
                </c:pt>
                <c:pt idx="370">
                  <c:v>2022</c:v>
                </c:pt>
                <c:pt idx="371">
                  <c:v>2015</c:v>
                </c:pt>
                <c:pt idx="372">
                  <c:v>2021</c:v>
                </c:pt>
                <c:pt idx="373">
                  <c:v>2020</c:v>
                </c:pt>
                <c:pt idx="374">
                  <c:v>2019</c:v>
                </c:pt>
                <c:pt idx="375">
                  <c:v>2019</c:v>
                </c:pt>
                <c:pt idx="376">
                  <c:v>2019</c:v>
                </c:pt>
                <c:pt idx="377">
                  <c:v>2019</c:v>
                </c:pt>
                <c:pt idx="378">
                  <c:v>2021</c:v>
                </c:pt>
                <c:pt idx="379">
                  <c:v>2020</c:v>
                </c:pt>
                <c:pt idx="380">
                  <c:v>2020</c:v>
                </c:pt>
                <c:pt idx="381">
                  <c:v>2022</c:v>
                </c:pt>
                <c:pt idx="382">
                  <c:v>2020</c:v>
                </c:pt>
                <c:pt idx="383">
                  <c:v>2020</c:v>
                </c:pt>
                <c:pt idx="384">
                  <c:v>2013</c:v>
                </c:pt>
                <c:pt idx="385">
                  <c:v>2022</c:v>
                </c:pt>
                <c:pt idx="386">
                  <c:v>2022</c:v>
                </c:pt>
                <c:pt idx="387">
                  <c:v>2020</c:v>
                </c:pt>
                <c:pt idx="388">
                  <c:v>2019</c:v>
                </c:pt>
                <c:pt idx="389">
                  <c:v>2022</c:v>
                </c:pt>
                <c:pt idx="390">
                  <c:v>2022</c:v>
                </c:pt>
                <c:pt idx="391">
                  <c:v>2022</c:v>
                </c:pt>
                <c:pt idx="392">
                  <c:v>2021</c:v>
                </c:pt>
                <c:pt idx="393">
                  <c:v>2020</c:v>
                </c:pt>
                <c:pt idx="394">
                  <c:v>2021</c:v>
                </c:pt>
                <c:pt idx="395">
                  <c:v>2023</c:v>
                </c:pt>
                <c:pt idx="396">
                  <c:v>2015</c:v>
                </c:pt>
                <c:pt idx="397">
                  <c:v>2021</c:v>
                </c:pt>
                <c:pt idx="398">
                  <c:v>2018</c:v>
                </c:pt>
                <c:pt idx="399">
                  <c:v>2021</c:v>
                </c:pt>
                <c:pt idx="400">
                  <c:v>2018</c:v>
                </c:pt>
                <c:pt idx="401">
                  <c:v>2021</c:v>
                </c:pt>
                <c:pt idx="402">
                  <c:v>2022</c:v>
                </c:pt>
                <c:pt idx="403">
                  <c:v>2019</c:v>
                </c:pt>
                <c:pt idx="404">
                  <c:v>2021</c:v>
                </c:pt>
                <c:pt idx="405">
                  <c:v>2019</c:v>
                </c:pt>
                <c:pt idx="406">
                  <c:v>2022</c:v>
                </c:pt>
                <c:pt idx="407">
                  <c:v>2022</c:v>
                </c:pt>
                <c:pt idx="408">
                  <c:v>2022</c:v>
                </c:pt>
                <c:pt idx="409">
                  <c:v>2020</c:v>
                </c:pt>
                <c:pt idx="410">
                  <c:v>2023</c:v>
                </c:pt>
                <c:pt idx="411">
                  <c:v>2020</c:v>
                </c:pt>
                <c:pt idx="412">
                  <c:v>2021</c:v>
                </c:pt>
                <c:pt idx="413">
                  <c:v>2022</c:v>
                </c:pt>
                <c:pt idx="414">
                  <c:v>2020</c:v>
                </c:pt>
                <c:pt idx="415">
                  <c:v>2021</c:v>
                </c:pt>
                <c:pt idx="416">
                  <c:v>2022</c:v>
                </c:pt>
                <c:pt idx="417">
                  <c:v>2016</c:v>
                </c:pt>
                <c:pt idx="418">
                  <c:v>2020</c:v>
                </c:pt>
                <c:pt idx="419">
                  <c:v>2020</c:v>
                </c:pt>
                <c:pt idx="420">
                  <c:v>2021</c:v>
                </c:pt>
                <c:pt idx="421">
                  <c:v>2022</c:v>
                </c:pt>
                <c:pt idx="422">
                  <c:v>2020</c:v>
                </c:pt>
                <c:pt idx="423">
                  <c:v>2023</c:v>
                </c:pt>
                <c:pt idx="424">
                  <c:v>2023</c:v>
                </c:pt>
                <c:pt idx="425">
                  <c:v>2023</c:v>
                </c:pt>
                <c:pt idx="426">
                  <c:v>2023</c:v>
                </c:pt>
                <c:pt idx="427">
                  <c:v>2020</c:v>
                </c:pt>
                <c:pt idx="428">
                  <c:v>2023</c:v>
                </c:pt>
                <c:pt idx="429">
                  <c:v>2019</c:v>
                </c:pt>
                <c:pt idx="430">
                  <c:v>2023</c:v>
                </c:pt>
                <c:pt idx="431">
                  <c:v>2022</c:v>
                </c:pt>
                <c:pt idx="432">
                  <c:v>2023</c:v>
                </c:pt>
                <c:pt idx="433">
                  <c:v>2023</c:v>
                </c:pt>
                <c:pt idx="434">
                  <c:v>2023</c:v>
                </c:pt>
                <c:pt idx="435">
                  <c:v>2023</c:v>
                </c:pt>
                <c:pt idx="436">
                  <c:v>2023</c:v>
                </c:pt>
                <c:pt idx="437">
                  <c:v>2020</c:v>
                </c:pt>
                <c:pt idx="438">
                  <c:v>2022</c:v>
                </c:pt>
                <c:pt idx="439">
                  <c:v>2023</c:v>
                </c:pt>
                <c:pt idx="440">
                  <c:v>2013</c:v>
                </c:pt>
                <c:pt idx="441">
                  <c:v>2022</c:v>
                </c:pt>
                <c:pt idx="442">
                  <c:v>2022</c:v>
                </c:pt>
                <c:pt idx="443">
                  <c:v>2023</c:v>
                </c:pt>
                <c:pt idx="444">
                  <c:v>2023</c:v>
                </c:pt>
                <c:pt idx="445">
                  <c:v>2022</c:v>
                </c:pt>
                <c:pt idx="446">
                  <c:v>2023</c:v>
                </c:pt>
                <c:pt idx="447">
                  <c:v>2023</c:v>
                </c:pt>
                <c:pt idx="448">
                  <c:v>2020</c:v>
                </c:pt>
                <c:pt idx="449">
                  <c:v>2023</c:v>
                </c:pt>
              </c:numCache>
            </c:numRef>
          </c:xVal>
          <c:yVal>
            <c:numRef>
              <c:f>Sheet7!$D$2:$D$451</c:f>
              <c:numCache>
                <c:formatCode>General</c:formatCode>
                <c:ptCount val="450"/>
                <c:pt idx="20">
                  <c:v>0</c:v>
                </c:pt>
                <c:pt idx="23">
                  <c:v>0</c:v>
                </c:pt>
                <c:pt idx="29">
                  <c:v>0</c:v>
                </c:pt>
                <c:pt idx="68">
                  <c:v>0</c:v>
                </c:pt>
                <c:pt idx="115">
                  <c:v>0</c:v>
                </c:pt>
                <c:pt idx="152">
                  <c:v>0</c:v>
                </c:pt>
                <c:pt idx="160">
                  <c:v>0</c:v>
                </c:pt>
                <c:pt idx="163">
                  <c:v>0</c:v>
                </c:pt>
                <c:pt idx="216">
                  <c:v>0</c:v>
                </c:pt>
                <c:pt idx="235">
                  <c:v>0</c:v>
                </c:pt>
                <c:pt idx="267">
                  <c:v>0</c:v>
                </c:pt>
                <c:pt idx="274">
                  <c:v>0</c:v>
                </c:pt>
                <c:pt idx="307">
                  <c:v>0</c:v>
                </c:pt>
                <c:pt idx="322">
                  <c:v>0</c:v>
                </c:pt>
                <c:pt idx="338">
                  <c:v>0</c:v>
                </c:pt>
                <c:pt idx="345">
                  <c:v>0</c:v>
                </c:pt>
                <c:pt idx="349">
                  <c:v>0</c:v>
                </c:pt>
                <c:pt idx="356">
                  <c:v>0</c:v>
                </c:pt>
                <c:pt idx="361">
                  <c:v>0</c:v>
                </c:pt>
                <c:pt idx="371">
                  <c:v>0</c:v>
                </c:pt>
                <c:pt idx="392">
                  <c:v>0</c:v>
                </c:pt>
                <c:pt idx="418">
                  <c:v>0</c:v>
                </c:pt>
                <c:pt idx="439">
                  <c:v>0</c:v>
                </c:pt>
              </c:numCache>
            </c:numRef>
          </c:yVal>
          <c:smooth val="0"/>
          <c:extLst>
            <c:ext xmlns:c16="http://schemas.microsoft.com/office/drawing/2014/chart" uri="{C3380CC4-5D6E-409C-BE32-E72D297353CC}">
              <c16:uniqueId val="{00000002-D2BE-D248-9239-9FCAA17AB1AF}"/>
            </c:ext>
          </c:extLst>
        </c:ser>
        <c:dLbls>
          <c:showLegendKey val="0"/>
          <c:showVal val="0"/>
          <c:showCatName val="0"/>
          <c:showSerName val="0"/>
          <c:showPercent val="0"/>
          <c:showBubbleSize val="0"/>
        </c:dLbls>
        <c:axId val="322013632"/>
        <c:axId val="322015360"/>
      </c:scatterChart>
      <c:valAx>
        <c:axId val="322013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XK"/>
          </a:p>
        </c:txPr>
        <c:crossAx val="322015360"/>
        <c:crosses val="autoZero"/>
        <c:crossBetween val="midCat"/>
      </c:valAx>
      <c:valAx>
        <c:axId val="32201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XK"/>
          </a:p>
        </c:txPr>
        <c:crossAx val="3220136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XK"/>
        </a:p>
      </c:txPr>
    </c:legend>
    <c:plotVisOnly val="1"/>
    <c:dispBlanksAs val="gap"/>
    <c:showDLblsOverMax val="0"/>
  </c:chart>
  <c:spPr>
    <a:noFill/>
    <a:ln>
      <a:noFill/>
    </a:ln>
    <a:effectLst/>
  </c:spPr>
  <c:txPr>
    <a:bodyPr/>
    <a:lstStyle/>
    <a:p>
      <a:pPr>
        <a:defRPr/>
      </a:pPr>
      <a:endParaRPr lang="en-X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LAST eGFR  (36 months)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XK"/>
        </a:p>
      </c:txPr>
    </c:title>
    <c:autoTitleDeleted val="0"/>
    <c:plotArea>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Sheet9!$B$2:$B$100</c:f>
              <c:numCache>
                <c:formatCode>General</c:formatCode>
                <c:ptCount val="9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numCache>
            </c:numRef>
          </c:val>
          <c:smooth val="0"/>
          <c:extLst>
            <c:ext xmlns:c16="http://schemas.microsoft.com/office/drawing/2014/chart" uri="{C3380CC4-5D6E-409C-BE32-E72D297353CC}">
              <c16:uniqueId val="{00000000-7AC4-774F-A1BC-7577501FCA06}"/>
            </c:ext>
          </c:extLst>
        </c:ser>
        <c:ser>
          <c:idx val="1"/>
          <c:order val="1"/>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Sheet9!$C$2:$C$100</c:f>
              <c:numCache>
                <c:formatCode>General</c:formatCode>
                <c:ptCount val="99"/>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pt idx="17">
                  <c:v>60</c:v>
                </c:pt>
                <c:pt idx="18">
                  <c:v>60</c:v>
                </c:pt>
                <c:pt idx="19">
                  <c:v>60</c:v>
                </c:pt>
                <c:pt idx="20">
                  <c:v>60</c:v>
                </c:pt>
                <c:pt idx="21">
                  <c:v>60</c:v>
                </c:pt>
                <c:pt idx="22">
                  <c:v>60</c:v>
                </c:pt>
                <c:pt idx="23">
                  <c:v>60</c:v>
                </c:pt>
                <c:pt idx="24">
                  <c:v>60</c:v>
                </c:pt>
                <c:pt idx="25">
                  <c:v>60</c:v>
                </c:pt>
                <c:pt idx="26">
                  <c:v>60</c:v>
                </c:pt>
                <c:pt idx="27">
                  <c:v>60</c:v>
                </c:pt>
                <c:pt idx="28">
                  <c:v>60</c:v>
                </c:pt>
                <c:pt idx="29">
                  <c:v>60</c:v>
                </c:pt>
                <c:pt idx="30">
                  <c:v>60</c:v>
                </c:pt>
                <c:pt idx="31">
                  <c:v>60</c:v>
                </c:pt>
                <c:pt idx="32">
                  <c:v>60</c:v>
                </c:pt>
                <c:pt idx="33">
                  <c:v>60</c:v>
                </c:pt>
                <c:pt idx="34">
                  <c:v>60</c:v>
                </c:pt>
                <c:pt idx="35">
                  <c:v>60</c:v>
                </c:pt>
                <c:pt idx="36">
                  <c:v>60</c:v>
                </c:pt>
                <c:pt idx="37">
                  <c:v>60</c:v>
                </c:pt>
                <c:pt idx="38">
                  <c:v>60</c:v>
                </c:pt>
                <c:pt idx="39">
                  <c:v>60</c:v>
                </c:pt>
                <c:pt idx="40">
                  <c:v>60</c:v>
                </c:pt>
                <c:pt idx="41">
                  <c:v>60</c:v>
                </c:pt>
                <c:pt idx="42">
                  <c:v>60</c:v>
                </c:pt>
                <c:pt idx="43">
                  <c:v>60</c:v>
                </c:pt>
                <c:pt idx="44">
                  <c:v>60</c:v>
                </c:pt>
                <c:pt idx="45">
                  <c:v>60</c:v>
                </c:pt>
                <c:pt idx="46">
                  <c:v>60</c:v>
                </c:pt>
                <c:pt idx="47">
                  <c:v>60</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pt idx="61">
                  <c:v>60</c:v>
                </c:pt>
                <c:pt idx="62">
                  <c:v>60</c:v>
                </c:pt>
                <c:pt idx="63">
                  <c:v>60</c:v>
                </c:pt>
                <c:pt idx="64">
                  <c:v>60</c:v>
                </c:pt>
                <c:pt idx="65">
                  <c:v>60</c:v>
                </c:pt>
                <c:pt idx="66">
                  <c:v>60</c:v>
                </c:pt>
                <c:pt idx="67">
                  <c:v>60</c:v>
                </c:pt>
                <c:pt idx="68">
                  <c:v>60</c:v>
                </c:pt>
                <c:pt idx="69">
                  <c:v>60</c:v>
                </c:pt>
                <c:pt idx="70">
                  <c:v>60</c:v>
                </c:pt>
                <c:pt idx="71">
                  <c:v>60</c:v>
                </c:pt>
                <c:pt idx="72">
                  <c:v>60</c:v>
                </c:pt>
                <c:pt idx="73">
                  <c:v>60</c:v>
                </c:pt>
                <c:pt idx="74">
                  <c:v>60</c:v>
                </c:pt>
                <c:pt idx="75">
                  <c:v>60</c:v>
                </c:pt>
                <c:pt idx="76">
                  <c:v>60</c:v>
                </c:pt>
                <c:pt idx="77">
                  <c:v>60</c:v>
                </c:pt>
                <c:pt idx="78">
                  <c:v>60</c:v>
                </c:pt>
                <c:pt idx="79">
                  <c:v>60</c:v>
                </c:pt>
                <c:pt idx="80">
                  <c:v>60</c:v>
                </c:pt>
                <c:pt idx="81">
                  <c:v>60</c:v>
                </c:pt>
                <c:pt idx="82">
                  <c:v>60</c:v>
                </c:pt>
                <c:pt idx="83">
                  <c:v>60</c:v>
                </c:pt>
                <c:pt idx="84">
                  <c:v>60</c:v>
                </c:pt>
                <c:pt idx="85">
                  <c:v>60</c:v>
                </c:pt>
                <c:pt idx="86">
                  <c:v>60</c:v>
                </c:pt>
                <c:pt idx="87">
                  <c:v>60</c:v>
                </c:pt>
                <c:pt idx="88">
                  <c:v>60</c:v>
                </c:pt>
                <c:pt idx="89">
                  <c:v>60</c:v>
                </c:pt>
                <c:pt idx="90">
                  <c:v>60</c:v>
                </c:pt>
                <c:pt idx="91">
                  <c:v>60</c:v>
                </c:pt>
                <c:pt idx="92">
                  <c:v>60</c:v>
                </c:pt>
                <c:pt idx="93">
                  <c:v>60</c:v>
                </c:pt>
                <c:pt idx="94">
                  <c:v>60</c:v>
                </c:pt>
                <c:pt idx="95">
                  <c:v>60</c:v>
                </c:pt>
                <c:pt idx="96">
                  <c:v>60</c:v>
                </c:pt>
                <c:pt idx="97">
                  <c:v>60</c:v>
                </c:pt>
                <c:pt idx="98">
                  <c:v>60</c:v>
                </c:pt>
              </c:numCache>
            </c:numRef>
          </c:val>
          <c:smooth val="0"/>
          <c:extLst>
            <c:ext xmlns:c16="http://schemas.microsoft.com/office/drawing/2014/chart" uri="{C3380CC4-5D6E-409C-BE32-E72D297353CC}">
              <c16:uniqueId val="{00000001-7AC4-774F-A1BC-7577501FCA06}"/>
            </c:ext>
          </c:extLst>
        </c:ser>
        <c:ser>
          <c:idx val="2"/>
          <c:order val="2"/>
          <c:spPr>
            <a:ln w="31750" cap="rnd">
              <a:solidFill>
                <a:schemeClr val="accent3"/>
              </a:solidFill>
              <a:round/>
            </a:ln>
            <a:effectLst/>
          </c:spPr>
          <c:marker>
            <c:symbol val="circle"/>
            <c:size val="17"/>
            <c:spPr>
              <a:solidFill>
                <a:schemeClr val="accent3"/>
              </a:solidFill>
              <a:ln>
                <a:noFill/>
              </a:ln>
              <a:effectLst/>
            </c:spPr>
          </c:marker>
          <c:dLbls>
            <c:dLbl>
              <c:idx val="9"/>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B-7AC4-774F-A1BC-7577501FCA06}"/>
                </c:ext>
              </c:extLst>
            </c:dLbl>
            <c:dLbl>
              <c:idx val="15"/>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3-7AC4-774F-A1BC-7577501FCA06}"/>
                </c:ext>
              </c:extLst>
            </c:dLbl>
            <c:dLbl>
              <c:idx val="20"/>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6-7AC4-774F-A1BC-7577501FCA06}"/>
                </c:ext>
              </c:extLst>
            </c:dLbl>
            <c:dLbl>
              <c:idx val="34"/>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A-7AC4-774F-A1BC-7577501FCA06}"/>
                </c:ext>
              </c:extLst>
            </c:dLbl>
            <c:dLbl>
              <c:idx val="42"/>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4-7AC4-774F-A1BC-7577501FCA06}"/>
                </c:ext>
              </c:extLst>
            </c:dLbl>
            <c:dLbl>
              <c:idx val="47"/>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9-7AC4-774F-A1BC-7577501FCA06}"/>
                </c:ext>
              </c:extLst>
            </c:dLbl>
            <c:dLbl>
              <c:idx val="66"/>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8-7AC4-774F-A1BC-7577501FCA06}"/>
                </c:ext>
              </c:extLst>
            </c:dLbl>
            <c:dLbl>
              <c:idx val="90"/>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7-7AC4-774F-A1BC-7577501FCA06}"/>
                </c:ext>
              </c:extLst>
            </c:dLbl>
            <c:dLbl>
              <c:idx val="97"/>
              <c:spPr>
                <a:solidFill>
                  <a:srgbClr val="C00000"/>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extLst>
                <c:ext xmlns:c16="http://schemas.microsoft.com/office/drawing/2014/chart" uri="{C3380CC4-5D6E-409C-BE32-E72D297353CC}">
                  <c16:uniqueId val="{00000005-7AC4-774F-A1BC-7577501FCA0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X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Sheet9!$D$2:$D$100</c:f>
              <c:numCache>
                <c:formatCode>General</c:formatCode>
                <c:ptCount val="99"/>
                <c:pt idx="0">
                  <c:v>67</c:v>
                </c:pt>
                <c:pt idx="1">
                  <c:v>47</c:v>
                </c:pt>
                <c:pt idx="2">
                  <c:v>32</c:v>
                </c:pt>
                <c:pt idx="3">
                  <c:v>50</c:v>
                </c:pt>
                <c:pt idx="4">
                  <c:v>45</c:v>
                </c:pt>
                <c:pt idx="5">
                  <c:v>40</c:v>
                </c:pt>
                <c:pt idx="6">
                  <c:v>12</c:v>
                </c:pt>
                <c:pt idx="7">
                  <c:v>57</c:v>
                </c:pt>
                <c:pt idx="8">
                  <c:v>45</c:v>
                </c:pt>
                <c:pt idx="9">
                  <c:v>7</c:v>
                </c:pt>
                <c:pt idx="10">
                  <c:v>21</c:v>
                </c:pt>
                <c:pt idx="11">
                  <c:v>67</c:v>
                </c:pt>
                <c:pt idx="12">
                  <c:v>34</c:v>
                </c:pt>
                <c:pt idx="13">
                  <c:v>31</c:v>
                </c:pt>
                <c:pt idx="14">
                  <c:v>43</c:v>
                </c:pt>
                <c:pt idx="15">
                  <c:v>45</c:v>
                </c:pt>
                <c:pt idx="16">
                  <c:v>92</c:v>
                </c:pt>
                <c:pt idx="17">
                  <c:v>10</c:v>
                </c:pt>
                <c:pt idx="18">
                  <c:v>37</c:v>
                </c:pt>
                <c:pt idx="19">
                  <c:v>15</c:v>
                </c:pt>
                <c:pt idx="20">
                  <c:v>7</c:v>
                </c:pt>
                <c:pt idx="21">
                  <c:v>36</c:v>
                </c:pt>
                <c:pt idx="22">
                  <c:v>47</c:v>
                </c:pt>
                <c:pt idx="24">
                  <c:v>30</c:v>
                </c:pt>
                <c:pt idx="25">
                  <c:v>36</c:v>
                </c:pt>
                <c:pt idx="26">
                  <c:v>19</c:v>
                </c:pt>
                <c:pt idx="27">
                  <c:v>27</c:v>
                </c:pt>
                <c:pt idx="28">
                  <c:v>30</c:v>
                </c:pt>
                <c:pt idx="30">
                  <c:v>35</c:v>
                </c:pt>
                <c:pt idx="31">
                  <c:v>11</c:v>
                </c:pt>
                <c:pt idx="32">
                  <c:v>54</c:v>
                </c:pt>
                <c:pt idx="33">
                  <c:v>16</c:v>
                </c:pt>
                <c:pt idx="34">
                  <c:v>58</c:v>
                </c:pt>
                <c:pt idx="35">
                  <c:v>52</c:v>
                </c:pt>
                <c:pt idx="36">
                  <c:v>68</c:v>
                </c:pt>
                <c:pt idx="37">
                  <c:v>16</c:v>
                </c:pt>
                <c:pt idx="38">
                  <c:v>29</c:v>
                </c:pt>
                <c:pt idx="39">
                  <c:v>28</c:v>
                </c:pt>
                <c:pt idx="40">
                  <c:v>84</c:v>
                </c:pt>
                <c:pt idx="41">
                  <c:v>41</c:v>
                </c:pt>
                <c:pt idx="42">
                  <c:v>100</c:v>
                </c:pt>
                <c:pt idx="43">
                  <c:v>11</c:v>
                </c:pt>
                <c:pt idx="44">
                  <c:v>15</c:v>
                </c:pt>
                <c:pt idx="45">
                  <c:v>60</c:v>
                </c:pt>
                <c:pt idx="46">
                  <c:v>71</c:v>
                </c:pt>
                <c:pt idx="47">
                  <c:v>13</c:v>
                </c:pt>
                <c:pt idx="48">
                  <c:v>76</c:v>
                </c:pt>
                <c:pt idx="49">
                  <c:v>11</c:v>
                </c:pt>
                <c:pt idx="50">
                  <c:v>31</c:v>
                </c:pt>
                <c:pt idx="51">
                  <c:v>50</c:v>
                </c:pt>
                <c:pt idx="52">
                  <c:v>36</c:v>
                </c:pt>
                <c:pt idx="53">
                  <c:v>70</c:v>
                </c:pt>
                <c:pt idx="54">
                  <c:v>25</c:v>
                </c:pt>
                <c:pt idx="55">
                  <c:v>55</c:v>
                </c:pt>
                <c:pt idx="56">
                  <c:v>30</c:v>
                </c:pt>
                <c:pt idx="57">
                  <c:v>58</c:v>
                </c:pt>
                <c:pt idx="58">
                  <c:v>97</c:v>
                </c:pt>
                <c:pt idx="59">
                  <c:v>75</c:v>
                </c:pt>
                <c:pt idx="60">
                  <c:v>12</c:v>
                </c:pt>
                <c:pt idx="61">
                  <c:v>28</c:v>
                </c:pt>
                <c:pt idx="62">
                  <c:v>22</c:v>
                </c:pt>
                <c:pt idx="63">
                  <c:v>16</c:v>
                </c:pt>
                <c:pt idx="64">
                  <c:v>9</c:v>
                </c:pt>
                <c:pt idx="65">
                  <c:v>37</c:v>
                </c:pt>
                <c:pt idx="66">
                  <c:v>30</c:v>
                </c:pt>
                <c:pt idx="67">
                  <c:v>32</c:v>
                </c:pt>
                <c:pt idx="69">
                  <c:v>35</c:v>
                </c:pt>
                <c:pt idx="70">
                  <c:v>31</c:v>
                </c:pt>
                <c:pt idx="71">
                  <c:v>50</c:v>
                </c:pt>
                <c:pt idx="72">
                  <c:v>18</c:v>
                </c:pt>
                <c:pt idx="73">
                  <c:v>13</c:v>
                </c:pt>
                <c:pt idx="74">
                  <c:v>54</c:v>
                </c:pt>
                <c:pt idx="75">
                  <c:v>25</c:v>
                </c:pt>
                <c:pt idx="76">
                  <c:v>64</c:v>
                </c:pt>
                <c:pt idx="77">
                  <c:v>99</c:v>
                </c:pt>
                <c:pt idx="78">
                  <c:v>63</c:v>
                </c:pt>
                <c:pt idx="79">
                  <c:v>28</c:v>
                </c:pt>
                <c:pt idx="80">
                  <c:v>46</c:v>
                </c:pt>
                <c:pt idx="81">
                  <c:v>59</c:v>
                </c:pt>
                <c:pt idx="82">
                  <c:v>100</c:v>
                </c:pt>
                <c:pt idx="83">
                  <c:v>60</c:v>
                </c:pt>
                <c:pt idx="84">
                  <c:v>40</c:v>
                </c:pt>
                <c:pt idx="85">
                  <c:v>98</c:v>
                </c:pt>
                <c:pt idx="86">
                  <c:v>27</c:v>
                </c:pt>
                <c:pt idx="87">
                  <c:v>44</c:v>
                </c:pt>
                <c:pt idx="88">
                  <c:v>41</c:v>
                </c:pt>
                <c:pt idx="89">
                  <c:v>32</c:v>
                </c:pt>
                <c:pt idx="90">
                  <c:v>42</c:v>
                </c:pt>
                <c:pt idx="91">
                  <c:v>10</c:v>
                </c:pt>
                <c:pt idx="92">
                  <c:v>36</c:v>
                </c:pt>
                <c:pt idx="93">
                  <c:v>85</c:v>
                </c:pt>
                <c:pt idx="94">
                  <c:v>85</c:v>
                </c:pt>
                <c:pt idx="95">
                  <c:v>15</c:v>
                </c:pt>
                <c:pt idx="96">
                  <c:v>74</c:v>
                </c:pt>
                <c:pt idx="97">
                  <c:v>0</c:v>
                </c:pt>
                <c:pt idx="98">
                  <c:v>33</c:v>
                </c:pt>
              </c:numCache>
            </c:numRef>
          </c:val>
          <c:smooth val="0"/>
          <c:extLst>
            <c:ext xmlns:c16="http://schemas.microsoft.com/office/drawing/2014/chart" uri="{C3380CC4-5D6E-409C-BE32-E72D297353CC}">
              <c16:uniqueId val="{00000002-7AC4-774F-A1BC-7577501FCA06}"/>
            </c:ext>
          </c:extLst>
        </c:ser>
        <c:dLbls>
          <c:dLblPos val="ctr"/>
          <c:showLegendKey val="0"/>
          <c:showVal val="1"/>
          <c:showCatName val="0"/>
          <c:showSerName val="0"/>
          <c:showPercent val="0"/>
          <c:showBubbleSize val="0"/>
        </c:dLbls>
        <c:marker val="1"/>
        <c:smooth val="0"/>
        <c:axId val="912474224"/>
        <c:axId val="912475952"/>
      </c:lineChart>
      <c:catAx>
        <c:axId val="912474224"/>
        <c:scaling>
          <c:orientation val="minMax"/>
        </c:scaling>
        <c:delete val="1"/>
        <c:axPos val="b"/>
        <c:numFmt formatCode="General" sourceLinked="1"/>
        <c:majorTickMark val="none"/>
        <c:minorTickMark val="none"/>
        <c:tickLblPos val="nextTo"/>
        <c:crossAx val="912475952"/>
        <c:crosses val="autoZero"/>
        <c:auto val="1"/>
        <c:lblAlgn val="ctr"/>
        <c:lblOffset val="100"/>
        <c:noMultiLvlLbl val="0"/>
      </c:catAx>
      <c:valAx>
        <c:axId val="9124759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124742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XK"/>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X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BSA 1.73  m</a:t>
            </a:r>
            <a:r>
              <a:rPr lang="en-US" baseline="30000" dirty="0"/>
              <a:t>2</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XK"/>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E3F-1F43-9003-213DAD24EE6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E3F-1F43-9003-213DAD24EE6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E3F-1F43-9003-213DAD24EE6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E3F-1F43-9003-213DAD24EE68}"/>
              </c:ext>
            </c:extLst>
          </c:dPt>
          <c:dLbls>
            <c:dLbl>
              <c:idx val="0"/>
              <c:layout>
                <c:manualLayout>
                  <c:x val="3.4873056582220688E-2"/>
                  <c:y val="1.440809939395222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3F-1F43-9003-213DAD24EE68}"/>
                </c:ext>
              </c:extLst>
            </c:dLbl>
            <c:dLbl>
              <c:idx val="1"/>
              <c:layout>
                <c:manualLayout>
                  <c:x val="3.9854921808252279E-2"/>
                  <c:y val="9.605399595968063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3F-1F43-9003-213DAD24EE68}"/>
                </c:ext>
              </c:extLst>
            </c:dLbl>
            <c:dLbl>
              <c:idx val="3"/>
              <c:layout>
                <c:manualLayout>
                  <c:x val="-1.2454663065078852E-2"/>
                  <c:y val="2.401349898992033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3F-1F43-9003-213DAD24EE6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XK"/>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val>
            <c:numRef>
              <c:f>'CKD EPI 2'!$Q$25:$Q$28</c:f>
              <c:numCache>
                <c:formatCode>General</c:formatCode>
                <c:ptCount val="4"/>
                <c:pt idx="0">
                  <c:v>77</c:v>
                </c:pt>
                <c:pt idx="1">
                  <c:v>367</c:v>
                </c:pt>
                <c:pt idx="3">
                  <c:v>6</c:v>
                </c:pt>
              </c:numCache>
            </c:numRef>
          </c:val>
          <c:extLst>
            <c:ext xmlns:c16="http://schemas.microsoft.com/office/drawing/2014/chart" uri="{C3380CC4-5D6E-409C-BE32-E72D297353CC}">
              <c16:uniqueId val="{00000008-FE3F-1F43-9003-213DAD24EE6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X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XK"/>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Demographics!$D$2:$D$451</cx:f>
        <cx:lvl ptCount="450" formatCode="General">
          <cx:pt idx="0">39</cx:pt>
          <cx:pt idx="1">23</cx:pt>
          <cx:pt idx="2">41</cx:pt>
          <cx:pt idx="3">63</cx:pt>
          <cx:pt idx="4">53</cx:pt>
          <cx:pt idx="5">68</cx:pt>
          <cx:pt idx="6">90</cx:pt>
          <cx:pt idx="7">64</cx:pt>
          <cx:pt idx="8">71</cx:pt>
          <cx:pt idx="9">79</cx:pt>
          <cx:pt idx="10">80</cx:pt>
          <cx:pt idx="11">63</cx:pt>
          <cx:pt idx="12">50</cx:pt>
          <cx:pt idx="13">66</cx:pt>
          <cx:pt idx="14">76</cx:pt>
          <cx:pt idx="15">81</cx:pt>
          <cx:pt idx="16">89</cx:pt>
          <cx:pt idx="17">50</cx:pt>
          <cx:pt idx="18">52</cx:pt>
          <cx:pt idx="19">63</cx:pt>
          <cx:pt idx="20">63</cx:pt>
          <cx:pt idx="21">71</cx:pt>
          <cx:pt idx="22">71</cx:pt>
          <cx:pt idx="23">75</cx:pt>
          <cx:pt idx="24">90</cx:pt>
          <cx:pt idx="25">28</cx:pt>
          <cx:pt idx="26">61</cx:pt>
          <cx:pt idx="27">64</cx:pt>
          <cx:pt idx="28">64</cx:pt>
          <cx:pt idx="29">73</cx:pt>
          <cx:pt idx="30">74</cx:pt>
          <cx:pt idx="31">74</cx:pt>
          <cx:pt idx="32">60</cx:pt>
          <cx:pt idx="33">81</cx:pt>
          <cx:pt idx="34">56</cx:pt>
          <cx:pt idx="35">62</cx:pt>
          <cx:pt idx="36">64</cx:pt>
          <cx:pt idx="37">66</cx:pt>
          <cx:pt idx="38">67</cx:pt>
          <cx:pt idx="39">76</cx:pt>
          <cx:pt idx="40">76</cx:pt>
          <cx:pt idx="41">77</cx:pt>
          <cx:pt idx="42">80</cx:pt>
          <cx:pt idx="43">80</cx:pt>
          <cx:pt idx="44">84</cx:pt>
          <cx:pt idx="45">50</cx:pt>
          <cx:pt idx="46">51</cx:pt>
          <cx:pt idx="47">58</cx:pt>
          <cx:pt idx="48">62</cx:pt>
          <cx:pt idx="49">67</cx:pt>
          <cx:pt idx="50">67</cx:pt>
          <cx:pt idx="51">67</cx:pt>
          <cx:pt idx="52">68</cx:pt>
          <cx:pt idx="53">70</cx:pt>
          <cx:pt idx="54">71</cx:pt>
          <cx:pt idx="55">72</cx:pt>
          <cx:pt idx="56">77</cx:pt>
          <cx:pt idx="57">82</cx:pt>
          <cx:pt idx="58">66</cx:pt>
          <cx:pt idx="59">76</cx:pt>
          <cx:pt idx="60">42</cx:pt>
          <cx:pt idx="61">54</cx:pt>
          <cx:pt idx="62">66</cx:pt>
          <cx:pt idx="63">69</cx:pt>
          <cx:pt idx="64">64</cx:pt>
          <cx:pt idx="65">50</cx:pt>
          <cx:pt idx="66">32</cx:pt>
          <cx:pt idx="67">32</cx:pt>
          <cx:pt idx="68">40</cx:pt>
          <cx:pt idx="69">56</cx:pt>
          <cx:pt idx="70">68</cx:pt>
          <cx:pt idx="71">74</cx:pt>
          <cx:pt idx="72">79</cx:pt>
          <cx:pt idx="73">88</cx:pt>
          <cx:pt idx="74">18</cx:pt>
          <cx:pt idx="75">45</cx:pt>
          <cx:pt idx="76">49</cx:pt>
          <cx:pt idx="77">61</cx:pt>
          <cx:pt idx="78">66</cx:pt>
          <cx:pt idx="79">67</cx:pt>
          <cx:pt idx="80">73</cx:pt>
          <cx:pt idx="81">79</cx:pt>
          <cx:pt idx="82">88</cx:pt>
          <cx:pt idx="83">68</cx:pt>
          <cx:pt idx="84">68</cx:pt>
          <cx:pt idx="85">69</cx:pt>
          <cx:pt idx="86">72</cx:pt>
          <cx:pt idx="87">74</cx:pt>
          <cx:pt idx="88">76</cx:pt>
          <cx:pt idx="89">82</cx:pt>
          <cx:pt idx="90">83</cx:pt>
          <cx:pt idx="91">63</cx:pt>
          <cx:pt idx="92">68</cx:pt>
          <cx:pt idx="93">58</cx:pt>
          <cx:pt idx="94">53</cx:pt>
          <cx:pt idx="95">57</cx:pt>
          <cx:pt idx="96">61</cx:pt>
          <cx:pt idx="97">62</cx:pt>
          <cx:pt idx="98">69</cx:pt>
          <cx:pt idx="99">70</cx:pt>
          <cx:pt idx="100">76</cx:pt>
          <cx:pt idx="101">78</cx:pt>
          <cx:pt idx="102">78</cx:pt>
          <cx:pt idx="103">79</cx:pt>
          <cx:pt idx="104">80</cx:pt>
          <cx:pt idx="105">41</cx:pt>
          <cx:pt idx="106">47</cx:pt>
          <cx:pt idx="107">55</cx:pt>
          <cx:pt idx="108">65</cx:pt>
          <cx:pt idx="109">73</cx:pt>
          <cx:pt idx="110">75</cx:pt>
          <cx:pt idx="111">81</cx:pt>
          <cx:pt idx="112">42</cx:pt>
          <cx:pt idx="113">43</cx:pt>
          <cx:pt idx="114">84</cx:pt>
          <cx:pt idx="115">63</cx:pt>
          <cx:pt idx="116">53</cx:pt>
          <cx:pt idx="117">66</cx:pt>
          <cx:pt idx="118">76</cx:pt>
          <cx:pt idx="119">78</cx:pt>
          <cx:pt idx="120">28</cx:pt>
          <cx:pt idx="121">34</cx:pt>
          <cx:pt idx="122">45</cx:pt>
          <cx:pt idx="123">28</cx:pt>
          <cx:pt idx="124">63</cx:pt>
          <cx:pt idx="125">67</cx:pt>
          <cx:pt idx="126">71</cx:pt>
          <cx:pt idx="127">72</cx:pt>
          <cx:pt idx="128">73</cx:pt>
          <cx:pt idx="129">76</cx:pt>
          <cx:pt idx="130">77</cx:pt>
          <cx:pt idx="131">85</cx:pt>
          <cx:pt idx="132">44</cx:pt>
          <cx:pt idx="133">64</cx:pt>
          <cx:pt idx="134">64</cx:pt>
          <cx:pt idx="135">57</cx:pt>
          <cx:pt idx="136">60</cx:pt>
          <cx:pt idx="137">64</cx:pt>
          <cx:pt idx="138">66</cx:pt>
          <cx:pt idx="139">67</cx:pt>
          <cx:pt idx="140">68</cx:pt>
          <cx:pt idx="141">68</cx:pt>
          <cx:pt idx="142">74</cx:pt>
          <cx:pt idx="143">75</cx:pt>
          <cx:pt idx="144">75</cx:pt>
          <cx:pt idx="145">76</cx:pt>
          <cx:pt idx="146">79</cx:pt>
          <cx:pt idx="147">79</cx:pt>
          <cx:pt idx="148">81</cx:pt>
          <cx:pt idx="149">82</cx:pt>
          <cx:pt idx="150">82</cx:pt>
          <cx:pt idx="151">33</cx:pt>
          <cx:pt idx="152">38</cx:pt>
          <cx:pt idx="153">42</cx:pt>
          <cx:pt idx="154">50</cx:pt>
          <cx:pt idx="155">59</cx:pt>
          <cx:pt idx="156">68</cx:pt>
          <cx:pt idx="157">70</cx:pt>
          <cx:pt idx="158">79</cx:pt>
          <cx:pt idx="159">80</cx:pt>
          <cx:pt idx="160">81</cx:pt>
          <cx:pt idx="161">85</cx:pt>
          <cx:pt idx="162">85</cx:pt>
          <cx:pt idx="163">86</cx:pt>
          <cx:pt idx="164">47</cx:pt>
          <cx:pt idx="165">33</cx:pt>
          <cx:pt idx="166">40</cx:pt>
          <cx:pt idx="167">41</cx:pt>
          <cx:pt idx="168">42</cx:pt>
          <cx:pt idx="169">44</cx:pt>
          <cx:pt idx="170">49</cx:pt>
          <cx:pt idx="171">51</cx:pt>
          <cx:pt idx="172">53</cx:pt>
          <cx:pt idx="173">54</cx:pt>
          <cx:pt idx="174">54</cx:pt>
          <cx:pt idx="175">54</cx:pt>
          <cx:pt idx="176">54</cx:pt>
          <cx:pt idx="177">55</cx:pt>
          <cx:pt idx="178">56</cx:pt>
          <cx:pt idx="179">56</cx:pt>
          <cx:pt idx="180">57</cx:pt>
          <cx:pt idx="181">58</cx:pt>
          <cx:pt idx="182">58</cx:pt>
          <cx:pt idx="183">60</cx:pt>
          <cx:pt idx="184">60</cx:pt>
          <cx:pt idx="185">61</cx:pt>
          <cx:pt idx="186">61</cx:pt>
          <cx:pt idx="187">62</cx:pt>
          <cx:pt idx="188">64</cx:pt>
          <cx:pt idx="189">65</cx:pt>
          <cx:pt idx="190">65</cx:pt>
          <cx:pt idx="191">65</cx:pt>
          <cx:pt idx="192">65</cx:pt>
          <cx:pt idx="193">66</cx:pt>
          <cx:pt idx="194">66</cx:pt>
          <cx:pt idx="195">66</cx:pt>
          <cx:pt idx="196">67</cx:pt>
          <cx:pt idx="197">67</cx:pt>
          <cx:pt idx="198">67</cx:pt>
          <cx:pt idx="199">67</cx:pt>
          <cx:pt idx="200">68</cx:pt>
          <cx:pt idx="201">68</cx:pt>
          <cx:pt idx="202">68</cx:pt>
          <cx:pt idx="203">69</cx:pt>
          <cx:pt idx="204">70</cx:pt>
          <cx:pt idx="205">70</cx:pt>
          <cx:pt idx="206">70</cx:pt>
          <cx:pt idx="207">71</cx:pt>
          <cx:pt idx="208">71</cx:pt>
          <cx:pt idx="209">71</cx:pt>
          <cx:pt idx="210">71</cx:pt>
          <cx:pt idx="211">71</cx:pt>
          <cx:pt idx="212">72</cx:pt>
          <cx:pt idx="213">73</cx:pt>
          <cx:pt idx="214">73</cx:pt>
          <cx:pt idx="215">73</cx:pt>
          <cx:pt idx="216">73</cx:pt>
          <cx:pt idx="217">73</cx:pt>
          <cx:pt idx="218">74</cx:pt>
          <cx:pt idx="219">74</cx:pt>
          <cx:pt idx="220">74</cx:pt>
          <cx:pt idx="221">74</cx:pt>
          <cx:pt idx="222">74</cx:pt>
          <cx:pt idx="223">75</cx:pt>
          <cx:pt idx="224">75</cx:pt>
          <cx:pt idx="225">75</cx:pt>
          <cx:pt idx="226">76</cx:pt>
          <cx:pt idx="227">76</cx:pt>
          <cx:pt idx="228">77</cx:pt>
          <cx:pt idx="229">77</cx:pt>
          <cx:pt idx="230">77</cx:pt>
          <cx:pt idx="231">77</cx:pt>
          <cx:pt idx="232">77</cx:pt>
          <cx:pt idx="233">78</cx:pt>
          <cx:pt idx="234">78</cx:pt>
          <cx:pt idx="235">78</cx:pt>
          <cx:pt idx="236">78</cx:pt>
          <cx:pt idx="237">79</cx:pt>
          <cx:pt idx="238">79</cx:pt>
          <cx:pt idx="239">79</cx:pt>
          <cx:pt idx="240">80</cx:pt>
          <cx:pt idx="241">80</cx:pt>
          <cx:pt idx="242">81</cx:pt>
          <cx:pt idx="243">81</cx:pt>
          <cx:pt idx="244">81</cx:pt>
          <cx:pt idx="245">82</cx:pt>
          <cx:pt idx="246">82</cx:pt>
          <cx:pt idx="247">83</cx:pt>
          <cx:pt idx="248">85</cx:pt>
          <cx:pt idx="249">86</cx:pt>
          <cx:pt idx="250">86</cx:pt>
          <cx:pt idx="251">91</cx:pt>
          <cx:pt idx="252">37</cx:pt>
          <cx:pt idx="253">39</cx:pt>
          <cx:pt idx="254">41</cx:pt>
          <cx:pt idx="255">41</cx:pt>
          <cx:pt idx="256">45</cx:pt>
          <cx:pt idx="257">47</cx:pt>
          <cx:pt idx="258">48</cx:pt>
          <cx:pt idx="259">51</cx:pt>
          <cx:pt idx="260">53</cx:pt>
          <cx:pt idx="261">54</cx:pt>
          <cx:pt idx="262">56</cx:pt>
          <cx:pt idx="263">56</cx:pt>
          <cx:pt idx="264">59</cx:pt>
          <cx:pt idx="265">62</cx:pt>
          <cx:pt idx="266">64</cx:pt>
          <cx:pt idx="267">65</cx:pt>
          <cx:pt idx="268">67</cx:pt>
          <cx:pt idx="269">68</cx:pt>
          <cx:pt idx="270">68</cx:pt>
          <cx:pt idx="271">69</cx:pt>
          <cx:pt idx="272">72</cx:pt>
          <cx:pt idx="273">73</cx:pt>
          <cx:pt idx="274">73</cx:pt>
          <cx:pt idx="275">74</cx:pt>
          <cx:pt idx="276">74</cx:pt>
          <cx:pt idx="277">74</cx:pt>
          <cx:pt idx="278">75</cx:pt>
          <cx:pt idx="279">75</cx:pt>
          <cx:pt idx="280">76</cx:pt>
          <cx:pt idx="281">76</cx:pt>
          <cx:pt idx="282">77</cx:pt>
          <cx:pt idx="283">78</cx:pt>
          <cx:pt idx="284">78</cx:pt>
          <cx:pt idx="285">78</cx:pt>
          <cx:pt idx="286">79</cx:pt>
          <cx:pt idx="287">79</cx:pt>
          <cx:pt idx="288">80</cx:pt>
          <cx:pt idx="289">82</cx:pt>
          <cx:pt idx="290">83</cx:pt>
          <cx:pt idx="291">83</cx:pt>
          <cx:pt idx="292">84</cx:pt>
          <cx:pt idx="293">84</cx:pt>
          <cx:pt idx="294">86</cx:pt>
          <cx:pt idx="295">88</cx:pt>
          <cx:pt idx="296">27</cx:pt>
          <cx:pt idx="297">45</cx:pt>
          <cx:pt idx="298">56</cx:pt>
          <cx:pt idx="299">58</cx:pt>
          <cx:pt idx="300">59</cx:pt>
          <cx:pt idx="301">68</cx:pt>
          <cx:pt idx="302">68</cx:pt>
          <cx:pt idx="303">71</cx:pt>
          <cx:pt idx="304">32</cx:pt>
          <cx:pt idx="305">35</cx:pt>
          <cx:pt idx="306">39</cx:pt>
          <cx:pt idx="307">42</cx:pt>
          <cx:pt idx="308">44</cx:pt>
          <cx:pt idx="309">56</cx:pt>
          <cx:pt idx="310">62</cx:pt>
          <cx:pt idx="311">73</cx:pt>
          <cx:pt idx="312">88</cx:pt>
          <cx:pt idx="313">51</cx:pt>
          <cx:pt idx="314">55</cx:pt>
          <cx:pt idx="315">58</cx:pt>
          <cx:pt idx="316">67</cx:pt>
          <cx:pt idx="317">73</cx:pt>
          <cx:pt idx="318">68</cx:pt>
          <cx:pt idx="319">90</cx:pt>
          <cx:pt idx="320">61</cx:pt>
          <cx:pt idx="321">73</cx:pt>
          <cx:pt idx="322">81</cx:pt>
          <cx:pt idx="323">78</cx:pt>
          <cx:pt idx="324">58</cx:pt>
          <cx:pt idx="325">62</cx:pt>
          <cx:pt idx="326">63</cx:pt>
          <cx:pt idx="327">72</cx:pt>
          <cx:pt idx="328">87</cx:pt>
          <cx:pt idx="329">52</cx:pt>
          <cx:pt idx="330">59</cx:pt>
          <cx:pt idx="331">67</cx:pt>
          <cx:pt idx="332">73</cx:pt>
          <cx:pt idx="333">27</cx:pt>
          <cx:pt idx="334">48</cx:pt>
          <cx:pt idx="335">66</cx:pt>
          <cx:pt idx="336">67</cx:pt>
          <cx:pt idx="337">76</cx:pt>
          <cx:pt idx="338">27</cx:pt>
          <cx:pt idx="339">44</cx:pt>
          <cx:pt idx="340">65</cx:pt>
          <cx:pt idx="341">72</cx:pt>
          <cx:pt idx="342">64</cx:pt>
          <cx:pt idx="343">24</cx:pt>
          <cx:pt idx="344">34</cx:pt>
          <cx:pt idx="345">72</cx:pt>
          <cx:pt idx="346">74</cx:pt>
          <cx:pt idx="347">77</cx:pt>
          <cx:pt idx="348">81</cx:pt>
          <cx:pt idx="349">60</cx:pt>
          <cx:pt idx="350">48</cx:pt>
          <cx:pt idx="351">56</cx:pt>
          <cx:pt idx="352">67</cx:pt>
          <cx:pt idx="353">75</cx:pt>
          <cx:pt idx="354">29</cx:pt>
          <cx:pt idx="355">35</cx:pt>
          <cx:pt idx="356">42</cx:pt>
          <cx:pt idx="357">43</cx:pt>
          <cx:pt idx="358">43</cx:pt>
          <cx:pt idx="359">44</cx:pt>
          <cx:pt idx="360">46</cx:pt>
          <cx:pt idx="361">48</cx:pt>
          <cx:pt idx="362">49</cx:pt>
          <cx:pt idx="363">49</cx:pt>
          <cx:pt idx="364">51</cx:pt>
          <cx:pt idx="365">52</cx:pt>
          <cx:pt idx="366">52</cx:pt>
          <cx:pt idx="367">54</cx:pt>
          <cx:pt idx="368">57</cx:pt>
          <cx:pt idx="369">57</cx:pt>
          <cx:pt idx="370">59</cx:pt>
          <cx:pt idx="371">60</cx:pt>
          <cx:pt idx="372">61</cx:pt>
          <cx:pt idx="373">61</cx:pt>
          <cx:pt idx="374">62</cx:pt>
          <cx:pt idx="375">62</cx:pt>
          <cx:pt idx="376">62</cx:pt>
          <cx:pt idx="377">63</cx:pt>
          <cx:pt idx="378">64</cx:pt>
          <cx:pt idx="379">64</cx:pt>
          <cx:pt idx="380">65</cx:pt>
          <cx:pt idx="381">65</cx:pt>
          <cx:pt idx="382">65</cx:pt>
          <cx:pt idx="383">66</cx:pt>
          <cx:pt idx="384">67</cx:pt>
          <cx:pt idx="385">68</cx:pt>
          <cx:pt idx="386">68</cx:pt>
          <cx:pt idx="387">68</cx:pt>
          <cx:pt idx="388">71</cx:pt>
          <cx:pt idx="389">71</cx:pt>
          <cx:pt idx="390">71</cx:pt>
          <cx:pt idx="391">72</cx:pt>
          <cx:pt idx="392">72</cx:pt>
          <cx:pt idx="393">72</cx:pt>
          <cx:pt idx="394">73</cx:pt>
          <cx:pt idx="395">73</cx:pt>
          <cx:pt idx="396">74</cx:pt>
          <cx:pt idx="397">75</cx:pt>
          <cx:pt idx="398">75</cx:pt>
          <cx:pt idx="399">75</cx:pt>
          <cx:pt idx="400">75</cx:pt>
          <cx:pt idx="401">76</cx:pt>
          <cx:pt idx="402">76</cx:pt>
          <cx:pt idx="403">76</cx:pt>
          <cx:pt idx="404">77</cx:pt>
          <cx:pt idx="405">77</cx:pt>
          <cx:pt idx="406">77</cx:pt>
          <cx:pt idx="407">78</cx:pt>
          <cx:pt idx="408">78</cx:pt>
          <cx:pt idx="409">79</cx:pt>
          <cx:pt idx="410">80</cx:pt>
          <cx:pt idx="411">81</cx:pt>
          <cx:pt idx="412">82</cx:pt>
          <cx:pt idx="413">83</cx:pt>
          <cx:pt idx="414">83</cx:pt>
          <cx:pt idx="415">85</cx:pt>
          <cx:pt idx="416">32</cx:pt>
          <cx:pt idx="417">37</cx:pt>
          <cx:pt idx="418">42</cx:pt>
          <cx:pt idx="419">44</cx:pt>
          <cx:pt idx="420">45</cx:pt>
          <cx:pt idx="421">50</cx:pt>
          <cx:pt idx="422">50</cx:pt>
          <cx:pt idx="423">53</cx:pt>
          <cx:pt idx="424">54</cx:pt>
          <cx:pt idx="425">61</cx:pt>
          <cx:pt idx="426">63</cx:pt>
          <cx:pt idx="427">63</cx:pt>
          <cx:pt idx="428">63</cx:pt>
          <cx:pt idx="429">65</cx:pt>
          <cx:pt idx="430">66</cx:pt>
          <cx:pt idx="431">68</cx:pt>
          <cx:pt idx="432">68</cx:pt>
          <cx:pt idx="433">69</cx:pt>
          <cx:pt idx="434">69</cx:pt>
          <cx:pt idx="435">70</cx:pt>
          <cx:pt idx="436">70</cx:pt>
          <cx:pt idx="437">70</cx:pt>
          <cx:pt idx="438">72</cx:pt>
          <cx:pt idx="439">72</cx:pt>
          <cx:pt idx="440">74</cx:pt>
          <cx:pt idx="441">76</cx:pt>
          <cx:pt idx="442">78</cx:pt>
          <cx:pt idx="443">78</cx:pt>
          <cx:pt idx="444">80</cx:pt>
          <cx:pt idx="445">81</cx:pt>
          <cx:pt idx="446">83</cx:pt>
          <cx:pt idx="447">83</cx:pt>
          <cx:pt idx="448">84</cx:pt>
          <cx:pt idx="449">91</cx:pt>
        </cx:lvl>
      </cx:numDim>
    </cx:data>
  </cx:chartData>
  <cx:chart>
    <cx:title pos="t" align="ctr" overlay="0">
      <cx:tx>
        <cx:txData>
          <cx:v>Age</cx:v>
        </cx:txData>
      </cx:tx>
      <cx:txPr>
        <a:bodyPr spcFirstLastPara="1" vertOverflow="ellipsis" horzOverflow="overflow" wrap="square" lIns="0" tIns="0" rIns="0" bIns="0" anchor="ctr" anchorCtr="1"/>
        <a:lstStyle/>
        <a:p>
          <a:pPr algn="ctr" rtl="0">
            <a:defRPr sz="900"/>
          </a:pPr>
          <a:r>
            <a:rPr lang="en-US" sz="2000" b="0" i="0" u="none" strike="noStrike" baseline="0" dirty="0">
              <a:solidFill>
                <a:sysClr val="windowText" lastClr="000000">
                  <a:lumMod val="65000"/>
                  <a:lumOff val="35000"/>
                </a:sysClr>
              </a:solidFill>
              <a:latin typeface="Calibri" panose="020F0502020204030204"/>
            </a:rPr>
            <a:t>Age</a:t>
          </a:r>
        </a:p>
      </cx:txPr>
    </cx:title>
    <cx:plotArea>
      <cx:plotAreaRegion>
        <cx:series layoutId="clusteredColumn" uniqueId="{8656C616-2F44-D74D-850D-3D497153F7A2}">
          <cx:spPr>
            <a:solidFill>
              <a:schemeClr val="accent2">
                <a:lumMod val="60000"/>
                <a:lumOff val="40000"/>
              </a:schemeClr>
            </a:solidFill>
          </cx:spPr>
          <cx:dataPt idx="7">
            <cx:spPr>
              <a:solidFill>
                <a:srgbClr val="ED7D31">
                  <a:lumMod val="40000"/>
                  <a:lumOff val="60000"/>
                </a:srgbClr>
              </a:solidFill>
            </cx:spPr>
          </cx:dataPt>
          <cx:dataPt idx="8"/>
          <cx:dataLabels pos="ctr">
            <cx:spPr>
              <a:solidFill>
                <a:schemeClr val="accent2">
                  <a:lumMod val="60000"/>
                  <a:lumOff val="40000"/>
                </a:schemeClr>
              </a:solidFill>
              <a:ln>
                <a:solidFill>
                  <a:srgbClr val="EEB0ED"/>
                </a:solidFill>
              </a:ln>
            </cx:spPr>
            <cx:txPr>
              <a:bodyPr spcFirstLastPara="1" vertOverflow="ellipsis" horzOverflow="overflow" wrap="square" lIns="0" tIns="0" rIns="0" bIns="0" anchor="ctr" anchorCtr="1"/>
              <a:lstStyle/>
              <a:p>
                <a:pPr algn="ctr" rtl="0">
                  <a:defRPr sz="1800" b="1">
                    <a:solidFill>
                      <a:schemeClr val="tx1">
                        <a:lumMod val="75000"/>
                        <a:lumOff val="25000"/>
                      </a:schemeClr>
                    </a:solidFill>
                  </a:defRPr>
                </a:pPr>
                <a:endParaRPr lang="en-US" sz="1800" b="1" i="0" u="none" strike="noStrike" baseline="0">
                  <a:solidFill>
                    <a:schemeClr val="tx1">
                      <a:lumMod val="75000"/>
                      <a:lumOff val="25000"/>
                    </a:schemeClr>
                  </a:solidFill>
                  <a:latin typeface="Calibri" panose="020F0502020204030204"/>
                </a:endParaRPr>
              </a:p>
            </cx:txPr>
            <cx:visibility seriesName="0" categoryName="0" value="1"/>
          </cx:dataLabels>
          <cx:dataId val="0"/>
          <cx:layoutPr>
            <cx:binning intervalClosed="r"/>
          </cx:layoutPr>
        </cx:series>
      </cx:plotAreaRegion>
      <cx:axis id="0">
        <cx:catScaling gapWidth="0"/>
        <cx:tickLabels/>
        <cx:txPr>
          <a:bodyPr vertOverflow="overflow" horzOverflow="overflow" wrap="square" lIns="0" tIns="0" rIns="0" bIns="0"/>
          <a:lstStyle/>
          <a:p>
            <a:pPr algn="ctr" rtl="0">
              <a:defRPr sz="14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400"/>
          </a:p>
        </cx:txPr>
      </cx:axis>
      <cx:axis id="1">
        <cx:valScaling/>
        <cx:majorGridlines/>
        <cx:tickLabels/>
        <cx:txPr>
          <a:bodyPr vertOverflow="overflow" horzOverflow="overflow" wrap="square" lIns="0" tIns="0" rIns="0" bIns="0"/>
          <a:lstStyle/>
          <a:p>
            <a:pPr algn="ctr" rtl="0">
              <a:defRPr sz="9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900"/>
          </a:p>
        </cx:txPr>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Sheet7!$B$276:$B$451</cx:f>
        <cx:lvl ptCount="176" formatCode="General">
          <cx:pt idx="0">15</cx:pt>
          <cx:pt idx="1">59</cx:pt>
          <cx:pt idx="2">31</cx:pt>
          <cx:pt idx="3">28</cx:pt>
          <cx:pt idx="4">15</cx:pt>
          <cx:pt idx="5">44</cx:pt>
          <cx:pt idx="6">21</cx:pt>
          <cx:pt idx="7">15</cx:pt>
          <cx:pt idx="8">36</cx:pt>
          <cx:pt idx="9">24</cx:pt>
          <cx:pt idx="10">21</cx:pt>
          <cx:pt idx="11">23</cx:pt>
          <cx:pt idx="12">40</cx:pt>
          <cx:pt idx="13">95</cx:pt>
          <cx:pt idx="14">22</cx:pt>
          <cx:pt idx="15">55</cx:pt>
          <cx:pt idx="16">74</cx:pt>
          <cx:pt idx="17">21</cx:pt>
          <cx:pt idx="18">7</cx:pt>
          <cx:pt idx="19">30</cx:pt>
          <cx:pt idx="20">61</cx:pt>
          <cx:pt idx="21">14</cx:pt>
          <cx:pt idx="22">45</cx:pt>
          <cx:pt idx="23">22</cx:pt>
          <cx:pt idx="24">51</cx:pt>
          <cx:pt idx="25">9</cx:pt>
          <cx:pt idx="26">100</cx:pt>
          <cx:pt idx="27">46</cx:pt>
          <cx:pt idx="28">48</cx:pt>
          <cx:pt idx="29">47</cx:pt>
          <cx:pt idx="30">70</cx:pt>
          <cx:pt idx="31">27</cx:pt>
          <cx:pt idx="32">40</cx:pt>
          <cx:pt idx="33">21</cx:pt>
          <cx:pt idx="34">15</cx:pt>
          <cx:pt idx="35">39</cx:pt>
          <cx:pt idx="36">8</cx:pt>
          <cx:pt idx="37">19</cx:pt>
          <cx:pt idx="38">36</cx:pt>
          <cx:pt idx="39">35</cx:pt>
          <cx:pt idx="40">68</cx:pt>
          <cx:pt idx="41">46</cx:pt>
          <cx:pt idx="42">32</cx:pt>
          <cx:pt idx="43">77</cx:pt>
          <cx:pt idx="44">25</cx:pt>
          <cx:pt idx="45">9</cx:pt>
          <cx:pt idx="46">32</cx:pt>
          <cx:pt idx="47">40</cx:pt>
          <cx:pt idx="48">11</cx:pt>
          <cx:pt idx="49">49</cx:pt>
          <cx:pt idx="50">85</cx:pt>
          <cx:pt idx="51">49</cx:pt>
          <cx:pt idx="52">43</cx:pt>
          <cx:pt idx="53">9</cx:pt>
          <cx:pt idx="54">32</cx:pt>
          <cx:pt idx="55">29</cx:pt>
          <cx:pt idx="56">73</cx:pt>
          <cx:pt idx="57">122</cx:pt>
          <cx:pt idx="58">36</cx:pt>
          <cx:pt idx="59">52</cx:pt>
          <cx:pt idx="60">66</cx:pt>
          <cx:pt idx="61">92</cx:pt>
          <cx:pt idx="62">13</cx:pt>
          <cx:pt idx="63">16</cx:pt>
          <cx:pt idx="64">26</cx:pt>
          <cx:pt idx="65">3</cx:pt>
          <cx:pt idx="66">45</cx:pt>
          <cx:pt idx="67">22</cx:pt>
          <cx:pt idx="68">40</cx:pt>
          <cx:pt idx="69">16</cx:pt>
          <cx:pt idx="70">60</cx:pt>
          <cx:pt idx="71">40</cx:pt>
          <cx:pt idx="72">26</cx:pt>
          <cx:pt idx="73">47</cx:pt>
          <cx:pt idx="74">33</cx:pt>
          <cx:pt idx="75">2</cx:pt>
          <cx:pt idx="76">53</cx:pt>
          <cx:pt idx="77">32</cx:pt>
          <cx:pt idx="78">60</cx:pt>
          <cx:pt idx="79">7</cx:pt>
          <cx:pt idx="80">13</cx:pt>
          <cx:pt idx="81">41</cx:pt>
          <cx:pt idx="82">5</cx:pt>
          <cx:pt idx="83">64</cx:pt>
          <cx:pt idx="84">33</cx:pt>
          <cx:pt idx="85">90</cx:pt>
          <cx:pt idx="86">107</cx:pt>
          <cx:pt idx="87">33</cx:pt>
          <cx:pt idx="88">36</cx:pt>
          <cx:pt idx="89">48</cx:pt>
          <cx:pt idx="90">59</cx:pt>
          <cx:pt idx="91">61</cx:pt>
          <cx:pt idx="92">13</cx:pt>
          <cx:pt idx="93">41</cx:pt>
          <cx:pt idx="94">14</cx:pt>
          <cx:pt idx="95">20</cx:pt>
          <cx:pt idx="96">43</cx:pt>
          <cx:pt idx="97">5</cx:pt>
          <cx:pt idx="98">67</cx:pt>
          <cx:pt idx="99">56</cx:pt>
          <cx:pt idx="100">95</cx:pt>
          <cx:pt idx="101">66</cx:pt>
          <cx:pt idx="102">42</cx:pt>
          <cx:pt idx="103">55</cx:pt>
          <cx:pt idx="104">62</cx:pt>
          <cx:pt idx="105">56</cx:pt>
          <cx:pt idx="106">107</cx:pt>
          <cx:pt idx="107">29</cx:pt>
          <cx:pt idx="108">58</cx:pt>
          <cx:pt idx="109">23</cx:pt>
          <cx:pt idx="110">49</cx:pt>
          <cx:pt idx="111">23</cx:pt>
          <cx:pt idx="112">13</cx:pt>
          <cx:pt idx="113">50</cx:pt>
          <cx:pt idx="114">55</cx:pt>
          <cx:pt idx="115">57</cx:pt>
          <cx:pt idx="116">54</cx:pt>
          <cx:pt idx="117">85</cx:pt>
          <cx:pt idx="118">12</cx:pt>
          <cx:pt idx="119">73</cx:pt>
          <cx:pt idx="120">31</cx:pt>
          <cx:pt idx="121">48</cx:pt>
          <cx:pt idx="122">29</cx:pt>
          <cx:pt idx="123">46</cx:pt>
          <cx:pt idx="124">101</cx:pt>
          <cx:pt idx="125">28</cx:pt>
          <cx:pt idx="126">36</cx:pt>
          <cx:pt idx="127">33</cx:pt>
          <cx:pt idx="128">54</cx:pt>
          <cx:pt idx="129">115</cx:pt>
          <cx:pt idx="130">23</cx:pt>
          <cx:pt idx="131">20</cx:pt>
          <cx:pt idx="132">33</cx:pt>
          <cx:pt idx="133">54</cx:pt>
          <cx:pt idx="134">63</cx:pt>
          <cx:pt idx="135">33</cx:pt>
          <cx:pt idx="136">29</cx:pt>
          <cx:pt idx="137">29</cx:pt>
          <cx:pt idx="138">75</cx:pt>
          <cx:pt idx="139">12</cx:pt>
          <cx:pt idx="140">95</cx:pt>
          <cx:pt idx="141">41</cx:pt>
          <cx:pt idx="142">34</cx:pt>
          <cx:pt idx="143">27</cx:pt>
          <cx:pt idx="144">4</cx:pt>
          <cx:pt idx="145">43</cx:pt>
          <cx:pt idx="146">34</cx:pt>
          <cx:pt idx="147">55</cx:pt>
          <cx:pt idx="148">143</cx:pt>
          <cx:pt idx="149">23</cx:pt>
          <cx:pt idx="150">43</cx:pt>
          <cx:pt idx="151">45</cx:pt>
          <cx:pt idx="152">37</cx:pt>
          <cx:pt idx="153">30</cx:pt>
          <cx:pt idx="154">0</cx:pt>
          <cx:pt idx="155">92</cx:pt>
          <cx:pt idx="156">64</cx:pt>
          <cx:pt idx="157">34</cx:pt>
          <cx:pt idx="158">50</cx:pt>
          <cx:pt idx="159">49</cx:pt>
          <cx:pt idx="160">21</cx:pt>
          <cx:pt idx="161">89</cx:pt>
          <cx:pt idx="162">14</cx:pt>
          <cx:pt idx="163">25</cx:pt>
          <cx:pt idx="164">47</cx:pt>
          <cx:pt idx="165">6</cx:pt>
          <cx:pt idx="166">55</cx:pt>
          <cx:pt idx="167">16</cx:pt>
          <cx:pt idx="168">18</cx:pt>
          <cx:pt idx="169">31</cx:pt>
          <cx:pt idx="170">23</cx:pt>
          <cx:pt idx="171">26</cx:pt>
          <cx:pt idx="172">35</cx:pt>
          <cx:pt idx="173">9</cx:pt>
          <cx:pt idx="174">39</cx:pt>
          <cx:pt idx="175">58</cx:pt>
        </cx:lvl>
      </cx:numDim>
    </cx:data>
    <cx:data id="1">
      <cx:numDim type="val">
        <cx:f>Sheet7!$C$276:$C$451</cx:f>
        <cx:lvl ptCount="176" formatCode="General">
          <cx:pt idx="0">6</cx:pt>
          <cx:pt idx="1">25</cx:pt>
          <cx:pt idx="2">34</cx:pt>
          <cx:pt idx="3">36</cx:pt>
          <cx:pt idx="4">59</cx:pt>
          <cx:pt idx="5">22</cx:pt>
          <cx:pt idx="6">51</cx:pt>
          <cx:pt idx="7">18</cx:pt>
          <cx:pt idx="8">34</cx:pt>
          <cx:pt idx="9">30</cx:pt>
          <cx:pt idx="10">10</cx:pt>
          <cx:pt idx="11">15</cx:pt>
          <cx:pt idx="12">58</cx:pt>
          <cx:pt idx="13">134</cx:pt>
          <cx:pt idx="14">25</cx:pt>
          <cx:pt idx="15">31</cx:pt>
          <cx:pt idx="16">59</cx:pt>
          <cx:pt idx="17">9</cx:pt>
          <cx:pt idx="18">12</cx:pt>
          <cx:pt idx="19">12</cx:pt>
          <cx:pt idx="20">25</cx:pt>
          <cx:pt idx="21">31</cx:pt>
          <cx:pt idx="22">67</cx:pt>
          <cx:pt idx="23">21</cx:pt>
          <cx:pt idx="24">66</cx:pt>
          <cx:pt idx="25">199</cx:pt>
          <cx:pt idx="26">59</cx:pt>
          <cx:pt idx="27">43</cx:pt>
          <cx:pt idx="28">38</cx:pt>
          <cx:pt idx="29">50</cx:pt>
          <cx:pt idx="30">59</cx:pt>
          <cx:pt idx="31">26</cx:pt>
          <cx:pt idx="32">39</cx:pt>
          <cx:pt idx="33">6</cx:pt>
          <cx:pt idx="34">24</cx:pt>
          <cx:pt idx="35">34</cx:pt>
          <cx:pt idx="36">59</cx:pt>
          <cx:pt idx="37">16</cx:pt>
          <cx:pt idx="38">40</cx:pt>
          <cx:pt idx="39">33</cx:pt>
          <cx:pt idx="40">80</cx:pt>
          <cx:pt idx="41">54</cx:pt>
          <cx:pt idx="42">61</cx:pt>
          <cx:pt idx="43">27</cx:pt>
          <cx:pt idx="44">31</cx:pt>
          <cx:pt idx="45">13</cx:pt>
          <cx:pt idx="46">20</cx:pt>
          <cx:pt idx="47">17</cx:pt>
          <cx:pt idx="48">7</cx:pt>
          <cx:pt idx="49">44</cx:pt>
          <cx:pt idx="50">62</cx:pt>
          <cx:pt idx="51">48</cx:pt>
          <cx:pt idx="52">41</cx:pt>
          <cx:pt idx="53">14</cx:pt>
          <cx:pt idx="54">45</cx:pt>
          <cx:pt idx="55">27</cx:pt>
          <cx:pt idx="56">59</cx:pt>
          <cx:pt idx="57">51</cx:pt>
          <cx:pt idx="58">71</cx:pt>
          <cx:pt idx="59">39</cx:pt>
          <cx:pt idx="60">79</cx:pt>
          <cx:pt idx="61">33</cx:pt>
          <cx:pt idx="62">21</cx:pt>
          <cx:pt idx="63">14</cx:pt>
          <cx:pt idx="64">6</cx:pt>
          <cx:pt idx="65">126</cx:pt>
          <cx:pt idx="66">46</cx:pt>
          <cx:pt idx="67">28</cx:pt>
          <cx:pt idx="68">37</cx:pt>
          <cx:pt idx="69">18</cx:pt>
          <cx:pt idx="70">100</cx:pt>
          <cx:pt idx="71">10</cx:pt>
          <cx:pt idx="72">23</cx:pt>
          <cx:pt idx="73">86</cx:pt>
          <cx:pt idx="74">39</cx:pt>
          <cx:pt idx="75">69</cx:pt>
          <cx:pt idx="76">53</cx:pt>
          <cx:pt idx="77">16</cx:pt>
          <cx:pt idx="78">63</cx:pt>
          <cx:pt idx="79">11</cx:pt>
          <cx:pt idx="80">12</cx:pt>
          <cx:pt idx="81">57</cx:pt>
          <cx:pt idx="83">77</cx:pt>
          <cx:pt idx="84">28</cx:pt>
          <cx:pt idx="85">52</cx:pt>
          <cx:pt idx="86">113</cx:pt>
          <cx:pt idx="87">7</cx:pt>
          <cx:pt idx="88">37</cx:pt>
          <cx:pt idx="89">59</cx:pt>
          <cx:pt idx="90">55</cx:pt>
          <cx:pt idx="91">58</cx:pt>
          <cx:pt idx="92">45</cx:pt>
          <cx:pt idx="93">35</cx:pt>
          <cx:pt idx="94">11</cx:pt>
          <cx:pt idx="95">28</cx:pt>
          <cx:pt idx="96">48</cx:pt>
          <cx:pt idx="97">65</cx:pt>
          <cx:pt idx="98">11</cx:pt>
          <cx:pt idx="99">54</cx:pt>
          <cx:pt idx="100">77</cx:pt>
          <cx:pt idx="101">84</cx:pt>
          <cx:pt idx="102">34</cx:pt>
          <cx:pt idx="103">50</cx:pt>
          <cx:pt idx="104">48</cx:pt>
          <cx:pt idx="105">21</cx:pt>
          <cx:pt idx="106">16</cx:pt>
          <cx:pt idx="107">23</cx:pt>
          <cx:pt idx="108">49</cx:pt>
          <cx:pt idx="109">30</cx:pt>
          <cx:pt idx="110">49</cx:pt>
          <cx:pt idx="111">53</cx:pt>
          <cx:pt idx="112">28</cx:pt>
          <cx:pt idx="113">43</cx:pt>
          <cx:pt idx="114">74</cx:pt>
          <cx:pt idx="115">31</cx:pt>
          <cx:pt idx="116">30</cx:pt>
          <cx:pt idx="117">65</cx:pt>
          <cx:pt idx="118">7</cx:pt>
          <cx:pt idx="119">48</cx:pt>
          <cx:pt idx="120">19</cx:pt>
          <cx:pt idx="121">25</cx:pt>
          <cx:pt idx="122">9</cx:pt>
          <cx:pt idx="123">32</cx:pt>
          <cx:pt idx="124">54</cx:pt>
          <cx:pt idx="125">35</cx:pt>
          <cx:pt idx="126">55</cx:pt>
          <cx:pt idx="127">25</cx:pt>
          <cx:pt idx="128">59</cx:pt>
          <cx:pt idx="129">135</cx:pt>
          <cx:pt idx="130">73</cx:pt>
          <cx:pt idx="131">17</cx:pt>
          <cx:pt idx="132">26</cx:pt>
          <cx:pt idx="133">50</cx:pt>
          <cx:pt idx="134">46</cx:pt>
          <cx:pt idx="135">31</cx:pt>
          <cx:pt idx="136">30</cx:pt>
          <cx:pt idx="137">25</cx:pt>
          <cx:pt idx="138">58</cx:pt>
          <cx:pt idx="139">15</cx:pt>
          <cx:pt idx="140">59</cx:pt>
          <cx:pt idx="141">49</cx:pt>
          <cx:pt idx="142">24</cx:pt>
          <cx:pt idx="143">16</cx:pt>
          <cx:pt idx="144">4</cx:pt>
          <cx:pt idx="145">39</cx:pt>
          <cx:pt idx="146">60</cx:pt>
          <cx:pt idx="147">58</cx:pt>
          <cx:pt idx="148">59</cx:pt>
          <cx:pt idx="149">58</cx:pt>
          <cx:pt idx="150">37</cx:pt>
          <cx:pt idx="151">50</cx:pt>
          <cx:pt idx="152">35</cx:pt>
          <cx:pt idx="153">41</cx:pt>
          <cx:pt idx="154">38</cx:pt>
          <cx:pt idx="155">83</cx:pt>
          <cx:pt idx="156">31</cx:pt>
          <cx:pt idx="157">11</cx:pt>
          <cx:pt idx="158">39</cx:pt>
          <cx:pt idx="159">61</cx:pt>
          <cx:pt idx="160">18</cx:pt>
          <cx:pt idx="161">12</cx:pt>
          <cx:pt idx="162">12</cx:pt>
          <cx:pt idx="163">21</cx:pt>
          <cx:pt idx="164">35</cx:pt>
          <cx:pt idx="165">63</cx:pt>
          <cx:pt idx="166">18</cx:pt>
          <cx:pt idx="167">8</cx:pt>
          <cx:pt idx="168">18</cx:pt>
          <cx:pt idx="169">63</cx:pt>
          <cx:pt idx="170">28</cx:pt>
          <cx:pt idx="171">16</cx:pt>
          <cx:pt idx="172">38</cx:pt>
          <cx:pt idx="173">16</cx:pt>
          <cx:pt idx="174">19</cx:pt>
          <cx:pt idx="175">58</cx:pt>
        </cx:lvl>
      </cx:numDim>
    </cx:data>
  </cx:chartData>
  <cx:chart>
    <cx:title pos="t" align="ctr" overlay="0">
      <cx:tx>
        <cx:txData>
          <cx:v>eGFR first and last </cx:v>
        </cx:txData>
      </cx:tx>
      <cx:txPr>
        <a:bodyPr spcFirstLastPara="1" vertOverflow="ellipsis" horzOverflow="overflow" wrap="square" lIns="0" tIns="0" rIns="0" bIns="0" anchor="ctr" anchorCtr="1"/>
        <a:lstStyle/>
        <a:p>
          <a:pPr algn="ctr" rtl="0">
            <a:defRPr sz="2000" b="1"/>
          </a:pPr>
          <a:r>
            <a:rPr lang="en-US" sz="2000" b="1" i="0" u="none" strike="noStrike" baseline="0">
              <a:solidFill>
                <a:sysClr val="windowText" lastClr="000000">
                  <a:lumMod val="65000"/>
                  <a:lumOff val="35000"/>
                </a:sysClr>
              </a:solidFill>
              <a:latin typeface="Calibri" panose="020F0502020204030204"/>
            </a:rPr>
            <a:t>eGFR first and last </a:t>
          </a:r>
        </a:p>
      </cx:txPr>
    </cx:title>
    <cx:plotArea>
      <cx:plotAreaRegion>
        <cx:series layoutId="boxWhisker" uniqueId="{4C95481D-1077-F342-B323-BAD9015783B4}">
          <cx:tx>
            <cx:txData>
              <cx:f>Sheet7!$B$1:$B$275</cx:f>
              <cx:v>GFR 1 76 48 39 51 65 65 10 60 38 11 27 37 75 5 38 44 90 22 38 11 11 55 33 7 30 51 24 26 26 7 39 16 47 25 40 42 71 30 12 25 65 30.,6 88 16 60 38 62 6 28 10 88 42 33 80 29 56 51 59 107 38 21 41 21 33 100 41 36 15 7 39 14 46 56 24 63 28 67 64 9 20 47 60 102 32 39 83 26 32 30 18 60 21 37 78 63 44 20 68 35 5 61 34 23 29 43 93 44 51 27 35 16 28 57 12 83 11 59 29 71 101 9 164 78 39 84 21 30 20 19 80 37 10 38 30 29 30 36 5 29 38 21 26 31 34 48 36 9 27 67 26 67 44 9 27 51 35 24 53 37 25 15 4 26 12 36 56 38 13 38 117 45 31 39 61 11 34 29 15 20 46 41 30 23 31 85 17 20 46 45 48 21 32 97 24 18 8 51 55 49 61 55 8 37 6 89 5 8 31 64 42 53 49 53 61 19 29 4 31 21 36 7 49 42 41 21 24 24 31 11 19 107 36 96 17 44 7 31 65 97 42 42 18 34 69 50 53 26 12 58 15 21 40 34 41 21 27 56 40 13 14 35 42 26 52 33 30 26 15 23 49 23 19 52 49</cx:v>
            </cx:txData>
          </cx:tx>
          <cx:dataId val="0"/>
          <cx:layoutPr>
            <cx:visibility meanLine="0" meanMarker="1" nonoutliers="0" outliers="1"/>
            <cx:statistics quartileMethod="exclusive"/>
          </cx:layoutPr>
        </cx:series>
        <cx:series layoutId="boxWhisker" uniqueId="{9623946D-17EA-2E49-943F-CEF4A90DB230}">
          <cx:tx>
            <cx:txData>
              <cx:f>Sheet7!$C$1:$C$275</cx:f>
              <cx:v>GFR 4 67 47 32 50 45 40 12 57 45 7 21 67 34 31 43 45 92 10 37 15 7 36 47 30 36 19 27 30 35 11 54 16 58 52 68 16 29 28 84 41 100 11 15 60 71 13 76 11 31 50 36 70 25 55 30 58 97 75 12 28 22 16 9 37 30 32 35 31 50 18 13 54 25 64 99 63 28 46 59 100 60 40 98 27 44 41 32 42 10 36 85 85 15 74 62.2 33 67 47 46 35 26 75 37 39 46 26 30 17 32 45 68 82 5 48 39 72 85 18 100 78 46 84 21 29 15 16 80 32 16 28 20 27 29 9 122 27 21 54 13 21 31 45 35 11 45 52 25 69 57 17 49 33 25 51 17 60 6 8 28 5 17 53 49 19 39 67 48 28 37 45 16 39 47 19 18 40 57 18 25 13 D 17 17 31 40 24 19 18 78 66 17 10 11 55 9 25 20 D 24 D 16 49 14 30 48 40 50 35 56 75 81 28 30 23 38 D 55 40 35 13 23 17 23 17 27 193 62 90 19 45 45 66 60 40 48 10 43 30 48 21 25 11 69 24 42 52 31 9 37 16 54 41 113 16 33 40 20 55 40 29 20 24 57 26 34 7 T</cx:v>
            </cx:txData>
          </cx:tx>
          <cx:dataId val="1"/>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FEMALE!$G$112:$G$275</cx:f>
        <cx:lvl ptCount="164" formatCode="0,00">
          <cx:pt idx="0">30.850000000000001</cx:pt>
          <cx:pt idx="1">30.489999999999998</cx:pt>
          <cx:pt idx="2">30.859999999999999</cx:pt>
          <cx:pt idx="3">31.050000000000001</cx:pt>
          <cx:pt idx="4">31.739999999999998</cx:pt>
          <cx:pt idx="5">32.049999999999997</cx:pt>
          <cx:pt idx="6">35.109999999999999</cx:pt>
          <cx:pt idx="7">30.859999999999999</cx:pt>
          <cx:pt idx="8">31.41</cx:pt>
          <cx:pt idx="9">32.149999999999999</cx:pt>
          <cx:pt idx="10">33.219999999999999</cx:pt>
          <cx:pt idx="11">31.219999999999999</cx:pt>
          <cx:pt idx="12">32.390000000000001</cx:pt>
          <cx:pt idx="13">32.810000000000002</cx:pt>
          <cx:pt idx="14">35.549999999999997</cx:pt>
          <cx:pt idx="15">32.450000000000003</cx:pt>
          <cx:pt idx="16">31.98</cx:pt>
          <cx:pt idx="17">29.73</cx:pt>
          <cx:pt idx="18">32.789999999999999</cx:pt>
          <cx:pt idx="19">33.460000000000001</cx:pt>
          <cx:pt idx="20">32.420000000000002</cx:pt>
          <cx:pt idx="21">31.800000000000001</cx:pt>
          <cx:pt idx="22">35.109999999999999</cx:pt>
          <cx:pt idx="23">32.450000000000003</cx:pt>
          <cx:pt idx="24">32.890000000000001</cx:pt>
          <cx:pt idx="25">34.840000000000003</cx:pt>
          <cx:pt idx="26">33.789999999999999</cx:pt>
          <cx:pt idx="27">38.100000000000001</cx:pt>
          <cx:pt idx="28">33.460000000000001</cx:pt>
          <cx:pt idx="29">32.719999999999999</cx:pt>
          <cx:pt idx="30">34.380000000000003</cx:pt>
          <cx:pt idx="31">34.850000000000001</cx:pt>
          <cx:pt idx="32">33.75</cx:pt>
          <cx:pt idx="33">33.689999999999998</cx:pt>
          <cx:pt idx="34">35.43</cx:pt>
          <cx:pt idx="35">35.159999999999997</cx:pt>
          <cx:pt idx="36">35.200000000000003</cx:pt>
          <cx:pt idx="37">33.060000000000002</cx:pt>
          <cx:pt idx="38">35.259999999999998</cx:pt>
          <cx:pt idx="39">30.300000000000001</cx:pt>
          <cx:pt idx="40">35.939999999999998</cx:pt>
          <cx:pt idx="41">34.530000000000001</cx:pt>
          <cx:pt idx="42">36.409999999999997</cx:pt>
          <cx:pt idx="43">35.490000000000002</cx:pt>
          <cx:pt idx="44">34.649999999999999</cx:pt>
          <cx:pt idx="45">35.490000000000002</cx:pt>
          <cx:pt idx="46">32.810000000000002</cx:pt>
          <cx:pt idx="47">35.549999999999997</cx:pt>
          <cx:pt idx="48">34.549999999999997</cx:pt>
          <cx:pt idx="49">35.109999999999999</cx:pt>
          <cx:pt idx="50">35.200000000000003</cx:pt>
          <cx:pt idx="51">35.340000000000003</cx:pt>
          <cx:pt idx="52">36.140000000000001</cx:pt>
          <cx:pt idx="53">37.289999999999999</cx:pt>
          <cx:pt idx="54">34.630000000000003</cx:pt>
          <cx:pt idx="55">35.630000000000003</cx:pt>
          <cx:pt idx="56">37.32</cx:pt>
          <cx:pt idx="57">35.789999999999999</cx:pt>
          <cx:pt idx="58">37.039999999999999</cx:pt>
          <cx:pt idx="59">34.450000000000003</cx:pt>
          <cx:pt idx="60">37.460000000000001</cx:pt>
          <cx:pt idx="61">36.359999999999999</cx:pt>
          <cx:pt idx="62">37.460000000000001</cx:pt>
          <cx:pt idx="63">40.039999999999999</cx:pt>
          <cx:pt idx="64">37.590000000000003</cx:pt>
          <cx:pt idx="65">35.060000000000002</cx:pt>
          <cx:pt idx="66">38.289999999999999</cx:pt>
          <cx:pt idx="67">38.369999999999997</cx:pt>
          <cx:pt idx="68">35.960000000000001</cx:pt>
          <cx:pt idx="69">37.560000000000002</cx:pt>
          <cx:pt idx="70">38.859999999999999</cx:pt>
          <cx:pt idx="71">39.109999999999999</cx:pt>
          <cx:pt idx="72">26.640000000000001</cx:pt>
          <cx:pt idx="73">39.469999999999999</cx:pt>
          <cx:pt idx="74">40.060000000000002</cx:pt>
          <cx:pt idx="75">41.140000000000001</cx:pt>
          <cx:pt idx="76">38.539999999999999</cx:pt>
          <cx:pt idx="77">41.799999999999997</cx:pt>
          <cx:pt idx="78">38.200000000000003</cx:pt>
          <cx:pt idx="79">40.630000000000003</cx:pt>
          <cx:pt idx="80">39.630000000000003</cx:pt>
          <cx:pt idx="81">42.579999999999998</cx:pt>
          <cx:pt idx="82">46.869999999999997</cx:pt>
          <cx:pt idx="83">44.270000000000003</cx:pt>
          <cx:pt idx="84">43.719999999999999</cx:pt>
          <cx:pt idx="85">49.530000000000001</cx:pt>
          <cx:pt idx="86">51.700000000000003</cx:pt>
          <cx:pt idx="87">50.219999999999999</cx:pt>
          <cx:pt idx="88">16.920000000000002</cx:pt>
          <cx:pt idx="89">21.190000000000001</cx:pt>
          <cx:pt idx="90">35.090000000000003</cx:pt>
          <cx:pt idx="91">37.390000000000001</cx:pt>
          <cx:pt idx="92">30.82</cx:pt>
          <cx:pt idx="93">26.57</cx:pt>
          <cx:pt idx="94">21.789999999999999</cx:pt>
          <cx:pt idx="95">29.73</cx:pt>
          <cx:pt idx="96">30.440000000000001</cx:pt>
          <cx:pt idx="97">30.329999999999998</cx:pt>
          <cx:pt idx="98">25</cx:pt>
          <cx:pt idx="99">32.030000000000001</cx:pt>
          <cx:pt idx="100">39.130000000000003</cx:pt>
          <cx:pt idx="101">24.420000000000002</cx:pt>
          <cx:pt idx="102">27.780000000000001</cx:pt>
          <cx:pt idx="103">24.350000000000001</cx:pt>
          <cx:pt idx="104">28.23</cx:pt>
          <cx:pt idx="105">42.460000000000001</cx:pt>
          <cx:pt idx="106">29.140000000000001</cx:pt>
          <cx:pt idx="107">25.199999999999999</cx:pt>
          <cx:pt idx="108">24.98</cx:pt>
          <cx:pt idx="109">38.630000000000003</cx:pt>
          <cx:pt idx="110">32.469999999999999</cx:pt>
          <cx:pt idx="111">40.899999999999999</cx:pt>
          <cx:pt idx="112">23.309999999999999</cx:pt>
          <cx:pt idx="113">26.370000000000001</cx:pt>
          <cx:pt idx="114">42.240000000000002</cx:pt>
          <cx:pt idx="115">28.91</cx:pt>
          <cx:pt idx="116">23.920000000000002</cx:pt>
          <cx:pt idx="117">22.859999999999999</cx:pt>
          <cx:pt idx="118">29.170000000000002</cx:pt>
          <cx:pt idx="119">22.23</cx:pt>
          <cx:pt idx="120">28.84</cx:pt>
          <cx:pt idx="121">25.649999999999999</cx:pt>
          <cx:pt idx="122">29.02</cx:pt>
          <cx:pt idx="123">32.390000000000001</cx:pt>
          <cx:pt idx="124">39.630000000000003</cx:pt>
          <cx:pt idx="125">0</cx:pt>
          <cx:pt idx="126">25.91</cx:pt>
          <cx:pt idx="127">32.009999999999998</cx:pt>
          <cx:pt idx="128">27.989999999999998</cx:pt>
          <cx:pt idx="129">24.77</cx:pt>
          <cx:pt idx="130">30.850000000000001</cx:pt>
          <cx:pt idx="131">29.140000000000001</cx:pt>
          <cx:pt idx="132">40.009999999999998</cx:pt>
          <cx:pt idx="133">25.629999999999999</cx:pt>
          <cx:pt idx="134">28.91</cx:pt>
          <cx:pt idx="135">32.359999999999999</cx:pt>
          <cx:pt idx="136">26.899999999999999</cx:pt>
          <cx:pt idx="137">16.18</cx:pt>
          <cx:pt idx="138">33.689999999999998</cx:pt>
          <cx:pt idx="139">36.200000000000003</cx:pt>
          <cx:pt idx="140">23.34</cx:pt>
          <cx:pt idx="141">25.149999999999999</cx:pt>
          <cx:pt idx="142">29.41</cx:pt>
          <cx:pt idx="143">25.300000000000001</cx:pt>
          <cx:pt idx="144">27.140000000000001</cx:pt>
          <cx:pt idx="145">25.039999999999999</cx:pt>
          <cx:pt idx="146">19.129999999999999</cx:pt>
          <cx:pt idx="147">21.050000000000001</cx:pt>
          <cx:pt idx="148">23.73</cx:pt>
          <cx:pt idx="149">31.59</cx:pt>
          <cx:pt idx="150">27.239999999999998</cx:pt>
          <cx:pt idx="151">39.560000000000002</cx:pt>
          <cx:pt idx="152">18.34</cx:pt>
          <cx:pt idx="153">32.409999999999997</cx:pt>
          <cx:pt idx="154">44.460000000000001</cx:pt>
          <cx:pt idx="155">22.719999999999999</cx:pt>
          <cx:pt idx="156">46.799999999999997</cx:pt>
          <cx:pt idx="157">27.530000000000001</cx:pt>
          <cx:pt idx="158">36.329999999999998</cx:pt>
          <cx:pt idx="159">23.23</cx:pt>
          <cx:pt idx="160">38.93</cx:pt>
          <cx:pt idx="161">26.559999999999999</cx:pt>
          <cx:pt idx="162">41.950000000000003</cx:pt>
          <cx:pt idx="163">32.810000000000002</cx:pt>
        </cx:lvl>
      </cx:numDim>
    </cx:data>
    <cx:data id="1">
      <cx:numDim type="val">
        <cx:f>FEMALE!$H$112:$H$275</cx:f>
        <cx:lvl ptCount="164" formatCode="# ##0,00">
          <cx:pt idx="0">31.219999999999999</cx:pt>
          <cx:pt idx="1">31.23</cx:pt>
          <cx:pt idx="2">31.23</cx:pt>
          <cx:pt idx="3">31.379999999999999</cx:pt>
          <cx:pt idx="4">31.41</cx:pt>
          <cx:pt idx="5">31.629999999999999</cx:pt>
          <cx:pt idx="6">31.629999999999999</cx:pt>
          <cx:pt idx="7">31.640000000000001</cx:pt>
          <cx:pt idx="8">31.739999999999998</cx:pt>
          <cx:pt idx="9">31.800000000000001</cx:pt>
          <cx:pt idx="10">31.829999999999998</cx:pt>
          <cx:pt idx="11">31.960000000000001</cx:pt>
          <cx:pt idx="12">32.009999999999998</cx:pt>
          <cx:pt idx="13">32.030000000000001</cx:pt>
          <cx:pt idx="14">32.030000000000001</cx:pt>
          <cx:pt idx="15">32.049999999999997</cx:pt>
          <cx:pt idx="16">32.350000000000001</cx:pt>
          <cx:pt idx="17">32.369999999999997</cx:pt>
          <cx:pt idx="18">32.409999999999997</cx:pt>
          <cx:pt idx="19">32.719999999999999</cx:pt>
          <cx:pt idx="20">32.810000000000002</cx:pt>
          <cx:pt idx="21">33.170000000000002</cx:pt>
          <cx:pt idx="22">33.18</cx:pt>
          <cx:pt idx="23">33.329999999999998</cx:pt>
          <cx:pt idx="24">33.329999999999998</cx:pt>
          <cx:pt idx="25">33.390000000000001</cx:pt>
          <cx:pt idx="26">33.43</cx:pt>
          <cx:pt idx="27">33.75</cx:pt>
          <cx:pt idx="28">33.829999999999998</cx:pt>
          <cx:pt idx="29">33.829999999999998</cx:pt>
          <cx:pt idx="30">33.979999999999997</cx:pt>
          <cx:pt idx="31">34.049999999999997</cx:pt>
          <cx:pt idx="32">34.109999999999999</cx:pt>
          <cx:pt idx="33">34.109999999999999</cx:pt>
          <cx:pt idx="34">34.369999999999997</cx:pt>
          <cx:pt idx="35">34.380000000000003</cx:pt>
          <cx:pt idx="36">34.479999999999997</cx:pt>
          <cx:pt idx="37">34.530000000000001</cx:pt>
          <cx:pt idx="38">34.530000000000001</cx:pt>
          <cx:pt idx="39">34.630000000000003</cx:pt>
          <cx:pt idx="40">34.770000000000003</cx:pt>
          <cx:pt idx="41">34.890000000000001</cx:pt>
          <cx:pt idx="42">35.009999999999998</cx:pt>
          <cx:pt idx="43">35.060000000000002</cx:pt>
          <cx:pt idx="44">35.090000000000003</cx:pt>
          <cx:pt idx="45">35.109999999999999</cx:pt>
          <cx:pt idx="46">35.159999999999997</cx:pt>
          <cx:pt idx="47">35.159999999999997</cx:pt>
          <cx:pt idx="48">35.380000000000003</cx:pt>
          <cx:pt idx="49">35.560000000000002</cx:pt>
          <cx:pt idx="50">35.600000000000001</cx:pt>
          <cx:pt idx="51">35.75</cx:pt>
          <cx:pt idx="52">35.789999999999999</cx:pt>
          <cx:pt idx="53">35.859999999999999</cx:pt>
          <cx:pt idx="54">35.920000000000002</cx:pt>
          <cx:pt idx="55">36</cx:pt>
          <cx:pt idx="56">36.109999999999999</cx:pt>
          <cx:pt idx="57">36.140000000000001</cx:pt>
          <cx:pt idx="58">36.259999999999998</cx:pt>
          <cx:pt idx="59">36.450000000000003</cx:pt>
          <cx:pt idx="60">36.630000000000003</cx:pt>
          <cx:pt idx="61">36.729999999999997</cx:pt>
          <cx:pt idx="62">37.039999999999999</cx:pt>
          <cx:pt idx="63">37.100000000000001</cx:pt>
          <cx:pt idx="64">37.170000000000002</cx:pt>
          <cx:pt idx="65">37.219999999999999</cx:pt>
          <cx:pt idx="66">37.460000000000001</cx:pt>
          <cx:pt idx="67">37.649999999999999</cx:pt>
          <cx:pt idx="68">37.719999999999999</cx:pt>
          <cx:pt idx="69">37.909999999999997</cx:pt>
          <cx:pt idx="70">38.049999999999997</cx:pt>
          <cx:pt idx="71">38.219999999999999</cx:pt>
          <cx:pt idx="72">38.289999999999999</cx:pt>
          <cx:pt idx="73">38.590000000000003</cx:pt>
          <cx:pt idx="74">38.859999999999999</cx:pt>
          <cx:pt idx="75">39.670000000000002</cx:pt>
          <cx:pt idx="76">39.759999999999998</cx:pt>
          <cx:pt idx="77">40.229999999999997</cx:pt>
          <cx:pt idx="78">40.399999999999999</cx:pt>
          <cx:pt idx="79">41.409999999999997</cx:pt>
          <cx:pt idx="80">42.68</cx:pt>
          <cx:pt idx="81">42.969999999999999</cx:pt>
          <cx:pt idx="82">43.659999999999997</cx:pt>
          <cx:pt idx="83">45.359999999999999</cx:pt>
          <cx:pt idx="84">45.450000000000003</cx:pt>
          <cx:pt idx="85">46.200000000000003</cx:pt>
          <cx:pt idx="86">48.609999999999999</cx:pt>
          <cx:pt idx="87">52.439999999999998</cx:pt>
          <cx:pt idx="88">0</cx:pt>
          <cx:pt idx="89">0</cx:pt>
          <cx:pt idx="90">0</cx:pt>
          <cx:pt idx="91">0</cx:pt>
        </cx:lvl>
      </cx:numDim>
    </cx:data>
  </cx:chartData>
  <cx:chart>
    <cx:title pos="t" align="ctr" overlay="0">
      <cx:tx>
        <cx:txData>
          <cx:v>BMI = 18.5-24.9 kg/m2</cx:v>
        </cx:txData>
      </cx:tx>
      <cx:txPr>
        <a:bodyPr spcFirstLastPara="1" vertOverflow="ellipsis" horzOverflow="overflow" wrap="square" lIns="0" tIns="0" rIns="0" bIns="0" anchor="ctr" anchorCtr="1"/>
        <a:lstStyle/>
        <a:p>
          <a:pPr algn="ctr" rtl="0">
            <a:defRPr sz="2400"/>
          </a:pPr>
          <a:r>
            <a:rPr lang="en-US" sz="2400" b="0" i="0" u="none" strike="noStrike" baseline="0" dirty="0">
              <a:solidFill>
                <a:sysClr val="windowText" lastClr="000000">
                  <a:lumMod val="65000"/>
                  <a:lumOff val="35000"/>
                </a:sysClr>
              </a:solidFill>
              <a:latin typeface="Calibri" panose="020F0502020204030204"/>
            </a:rPr>
            <a:t>BMI = 18.5-24.9 kg/m2</a:t>
          </a:r>
        </a:p>
      </cx:txPr>
    </cx:title>
    <cx:plotArea>
      <cx:plotAreaRegion>
        <cx:series layoutId="boxWhisker" uniqueId="{CD31E821-B4FE-114D-9519-7790D7482570}">
          <cx:tx>
            <cx:txData>
              <cx:f>FEMALE!$G$1:$G$111</cx:f>
              <cx:v>BMI 16,16 19,84 20,15 21,21 20,45 21,63 22,14 21,64 22,96 23,36 23,94 22,49 22,48 23,92 29,03 22,58 23,05 22,86 23,24 23,23 22,94 24,14 0,00 23,53 24,61 23,12 23,73 24,98 24,01 25,14 24,16 25,95 24,98 24,68 25,81 24,09 25,64 23,63 25,65 26,50 25,28 26,08 25,30 25,40 24,38 25,46 24,84 27,59 24,03 27,25 26,17 25,00 29,05 27,39 26,44 27,29 26,64 26,67 28,35 26,40 29,38 28,28 26,08 28,34 27,82 28,93 28,55 27,06 28,69 28,63 29,02 27,99 28,93 27,85 28,28 29,09 28,34 28,04 29,27 28,13 29,30 28,16 29,32 28,23 27,51 29,76 30,12 25,81 29,59 27,73 26,08 30,12 28,13 29,30 28,69 30,76 31,62 30,39 30,47 30,85 30,78 31,44 30,84 31,14 31,25 29,38 29,97 31,25 29,34 33,66</cx:v>
            </cx:txData>
          </cx:tx>
          <cx:dataId val="0"/>
          <cx:layoutPr>
            <cx:visibility meanLine="0" meanMarker="1" nonoutliers="0" outliers="1"/>
            <cx:statistics quartileMethod="exclusive"/>
          </cx:layoutPr>
        </cx:series>
        <cx:series layoutId="boxWhisker" uniqueId="{37ED4FAA-7992-914A-A77C-0765A18A59D4}">
          <cx:tx>
            <cx:txData>
              <cx:f>FEMALE!$H$1:$H$111</cx:f>
              <cx:v>BMI2 18,37 19,49 21,14 21,64 21,99 22,03 22,50 22,51 22,58 22,72 22,72 22,84 22,86 23,15 23,23 23,34 23,44 23,59 23,62 23,63 23,73 23,73 23,83 23,88 23,88 23,94 24,14 24,24 24,39 24,49 24,49 24,57 24,61 24,68 24,97 25,22 25,24 25,24 25,28 25,32 25,65 25,71 25,72 25,77 25,82 25,85 26,04 26,37 26,44 26,53 26,56 26,56 26,57 26,62 26,84 26,90 27,06 27,11 27,12 27,14 27,18 27,18 27,18 27,28 27,43 27,78 27,78 27,89 27,97 28,26 28,28 28,34 28,55 28,60 28,65 28,67 28,70 28,84 28,88 28,91 28,91 28,93 28,93 28,98 29,00 29,03 29,05 29,14 29,17 29,30 29,38 29,38 29,43 29,69 29,76 29,90 29,94 29,97 30,12 30,12 30,36 30,42 30,44 30,45 30,46 30,49 30,80 30,86 30,86 31,18</cx:v>
            </cx:txData>
          </cx:tx>
          <cx:dataId val="1"/>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MALE!$H$44:$H$120</cx:f>
        <cx:lvl ptCount="77" formatCode="0,00">
          <cx:pt idx="0">28.196921201036421</cx:pt>
          <cx:pt idx="1">29.639889196675902</cx:pt>
          <cx:pt idx="2">26.775510204081634</cx:pt>
          <cx:pt idx="3">27.398175682448461</cx:pt>
          <cx:pt idx="4">28.027681660899656</cx:pt>
          <cx:pt idx="5">27.774270925388208</cx:pt>
          <cx:pt idx="6">28.405337561104506</cx:pt>
          <cx:pt idx="7">28.926223520818112</cx:pt>
          <cx:pt idx="8">26.989619377162633</cx:pt>
          <cx:pt idx="9">25.909456951787405</cx:pt>
          <cx:pt idx="10">25.762980578676178</cx:pt>
          <cx:pt idx="11">27.064051588760066</cx:pt>
          <cx:pt idx="12">27.70083102493075</cx:pt>
          <cx:pt idx="13">26.573129251700685</cx:pt>
          <cx:pt idx="14">26.566839753652939</cx:pt>
          <cx:pt idx="15">29.054752066115704</cx:pt>
          <cx:pt idx="16">26.753864447086801</cx:pt>
          <cx:pt idx="17">26.566839753652939</cx:pt>
          <cx:pt idx="18">24.691358024691358</cx:pt>
          <cx:pt idx="19">25.469387755102041</cx:pt>
          <cx:pt idx="20">26.296566837107374</cx:pt>
          <cx:pt idx="21">27.250887446663558</cx:pt>
          <cx:pt idx="22">26.840610467838083</cx:pt>
          <cx:pt idx="23">25.64891761567662</cx:pt>
          <cx:pt idx="24">25.14741588622962</cx:pt>
          <cx:pt idx="25">26.297577854671282</cx:pt>
          <cx:pt idx="26">25.592209980961893</cx:pt>
          <cx:pt idx="27">26.218820861678008</cx:pt>
          <cx:pt idx="28">24.897060231734173</cx:pt>
          <cx:pt idx="29">25.816630212628635</cx:pt>
          <cx:pt idx="30">24.725182932941294</cx:pt>
          <cx:pt idx="31">24.858365128916635</cx:pt>
          <cx:pt idx="32">25.308641975308639</cx:pt>
          <cx:pt idx="33">25.904310102680942</cx:pt>
          <cx:pt idx="34">24.835646457268076</cx:pt>
          <cx:pt idx="35">25.978679566424791</cx:pt>
          <cx:pt idx="36">24.049343594386603</cx:pt>
          <cx:pt idx="37">25.826446280991735</cx:pt>
          <cx:pt idx="38">24.515595463137995</cx:pt>
          <cx:pt idx="39">24.609733700642796</cx:pt>
          <cx:pt idx="40">25.592209980961893</cx:pt>
          <cx:pt idx="41">21.146319909102385</cx:pt>
          <cx:pt idx="42">25.393431120318084</cx:pt>
          <cx:pt idx="43">24.355421180818006</cx:pt>
          <cx:pt idx="44">25.64891761567662</cx:pt>
          <cx:pt idx="45">22.408786769347305</cx:pt>
          <cx:pt idx="46">21.224489795918366</cx:pt>
          <cx:pt idx="47">23.888440980620498</cx:pt>
          <cx:pt idx="48">27.755102040816325</cx:pt>
          <cx:pt idx="49">23.510204081632654</cx:pt>
          <cx:pt idx="50">22.893074081987731</cx:pt>
          <cx:pt idx="51">22.67573696145125</cx:pt>
          <cx:pt idx="52">22.857142857142858</cx:pt>
          <cx:pt idx="53">23.12406058503873</cx:pt>
          <cx:pt idx="54">24.56931437160365</cx:pt>
          <cx:pt idx="55">24.618103774775911</cx:pt>
          <cx:pt idx="56">23.98687034465345</cx:pt>
          <cx:pt idx="57">23.301094832264035</cx:pt>
          <cx:pt idx="58">22.491349480968861</cx:pt>
          <cx:pt idx="59">22.839506172839506</cx:pt>
          <cx:pt idx="60">23.456790123456788</cx:pt>
          <cx:pt idx="61">22.724403484408533</cx:pt>
          <cx:pt idx="62">23.738662131519277</cx:pt>
          <cx:pt idx="63">23.836734693877553</cx:pt>
          <cx:pt idx="64">22.343515592581952</cx:pt>
          <cx:pt idx="65">21.887076365377382</cx:pt>
          <cx:pt idx="66">22.145328719723185</cx:pt>
          <cx:pt idx="67">22.571047501795427</cx:pt>
          <cx:pt idx="68">21.847008520333322</cx:pt>
          <cx:pt idx="69">22.321428571428577</cx:pt>
          <cx:pt idx="70">20.07960127648894</cx:pt>
          <cx:pt idx="71">19.493177387914233</cx:pt>
          <cx:pt idx="72">22.305470559638533</cx:pt>
          <cx:pt idx="73">19.640852974186309</cx:pt>
          <cx:pt idx="74">22.571047501795427</cx:pt>
          <cx:pt idx="75">16.872086705367607</cx:pt>
          <cx:pt idx="76">14.692378328741967</cx:pt>
        </cx:lvl>
      </cx:numDim>
    </cx:data>
    <cx:data id="1">
      <cx:numDim type="val">
        <cx:f>MALE!$I$44:$I$120</cx:f>
        <cx:lvl ptCount="77" formatCode="0,00">
          <cx:pt idx="0">28.577960676726104</cx:pt>
          <cx:pt idx="1">28.531855955678672</cx:pt>
          <cx:pt idx="2">28.408163265306122</cx:pt>
          <cx:pt idx="3">28.400547963513649</cx:pt>
          <cx:pt idx="4">28.373702422145332</cx:pt>
          <cx:pt idx="5">28.089887640449437</cx:pt>
          <cx:pt idx="6">28.075042938300964</cx:pt>
          <cx:pt idx="7">28.049671292914532</cx:pt>
          <cx:pt idx="8">28.027681660899656</cx:pt>
          <cx:pt idx="9">28.010223731662059</cx:pt>
          <cx:pt idx="10">27.744748315497421</cx:pt>
          <cx:pt idx="11">27.398175682448461</cx:pt>
          <cx:pt idx="12">27.358845456721728</cx:pt>
          <cx:pt idx="13">27.281746031746035</cx:pt>
          <cx:pt idx="14">27.170631566235961</cx:pt>
          <cx:pt idx="15">27.117768595041323</cx:pt>
          <cx:pt idx="16">27.08415906989034</cx:pt>
          <cx:pt idx="17">26.868735659944448</cx:pt>
          <cx:pt idx="18">26.851851851851851</cx:pt>
          <cx:pt idx="19">26.775510204081634</cx:pt>
          <cx:pt idx="20">26.588750913075234</cx:pt>
          <cx:pt idx="21">26.533758829646096</cx:pt>
          <cx:pt idx="22">26.528510346119035</cx:pt>
          <cx:pt idx="23">26.332888752094664</cx:pt>
          <cx:pt idx="24">26.303618915481554</cx:pt>
          <cx:pt idx="25">25.95155709342561</cx:pt>
          <cx:pt idx="26">25.904310102680942</cx:pt>
          <cx:pt idx="27">25.864512471655331</cx:pt>
          <cx:pt idx="28">25.854639471416256</cx:pt>
          <cx:pt idx="29">25.816630212628635</cx:pt>
          <cx:pt idx="30">25.727555214006482</cx:pt>
          <cx:pt idx="31">25.725517400855587</cx:pt>
          <cx:pt idx="32">25.617283950617281</cx:pt>
          <cx:pt idx="33">25.592209980961893</cx:pt>
          <cx:pt idx="34">25.420014609203797</cx:pt>
          <cx:pt idx="35">25.381468541909282</cx:pt>
          <cx:pt idx="36">25.18107741059303</cx:pt>
          <cx:pt idx="37">25.180785123966942</cx:pt>
          <cx:pt idx="38">25.10633270321361</cx:pt>
          <cx:pt idx="39">24.977043158861342</cx:pt>
          <cx:pt idx="40">24.968009737523797</cx:pt>
          <cx:pt idx="41">24.933720489837143</cx:pt>
          <cx:pt idx="42">24.725182932941294</cx:pt>
          <cx:pt idx="43">24.635368550712467</cx:pt>
          <cx:pt idx="44">24.622960911049557</cx:pt>
          <cx:pt idx="45">24.618103774775911</cx:pt>
          <cx:pt idx="46">24.489795918367346</cx:pt>
          <cx:pt idx="47">24.485652005136011</cx:pt>
          <cx:pt idx="48">24.163265306122447</cx:pt>
          <cx:pt idx="49">24.163265306122447</cx:pt>
          <cx:pt idx="50">24.114038033027075</cx:pt>
          <cx:pt idx="51">24.092970521541954</cx:pt>
          <cx:pt idx="52">23.836734693877553</cx:pt>
          <cx:pt idx="53">23.702162099664697</cx:pt>
          <cx:pt idx="54">23.702162099664697</cx:pt>
          <cx:pt idx="55">23.671253629592222</cx:pt>
          <cx:pt idx="56">23.671253629592222</cx:pt>
          <cx:pt idx="57">23.620287912158062</cx:pt>
          <cx:pt idx="58">23.529411764705884</cx:pt>
          <cx:pt idx="59">23.456790123456788</cx:pt>
          <cx:pt idx="60">23.148148148148145</cx:pt>
          <cx:pt idx="61">23.040020199469762</cx:pt>
          <cx:pt idx="62">23.030045351473927</cx:pt>
          <cx:pt idx="63">22.857142857142858</cx:pt>
          <cx:pt idx="64">22.662708672475979</cx:pt>
          <cx:pt idx="65">22.571047501795427</cx:pt>
          <cx:pt idx="66">22.491349480968861</cx:pt>
          <cx:pt idx="67">22.229061933586404</cx:pt>
          <cx:pt idx="68">22.15910864205237</cx:pt>
          <cx:pt idx="69">21.9671201814059</cx:pt>
          <cx:pt idx="70">21.872422819032593</cx:pt>
          <cx:pt idx="71">21.545090797168363</cx:pt>
          <cx:pt idx="72">21.161600274528865</cx:pt>
          <cx:pt idx="73">20.66115702479339</cx:pt>
          <cx:pt idx="74">20.519134092541297</cx:pt>
          <cx:pt idx="75">20.017729989419198</cx:pt>
          <cx:pt idx="76">17.630853994490359</cx:pt>
        </cx:lvl>
      </cx:numDim>
    </cx:data>
  </cx:chartData>
  <cx:chart>
    <cx:title pos="t" align="ctr" overlay="0">
      <cx:tx>
        <cx:rich>
          <a:bodyPr spcFirstLastPara="1" vertOverflow="ellipsis" horzOverflow="overflow"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a:pPr>
            <a:r>
              <a:rPr lang="en-US" sz="2000" b="0" i="0" baseline="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BMI = 18.5-24.9 kg/m</a:t>
            </a:r>
            <a:r>
              <a:rPr lang="en-US" sz="2000" b="0" i="0" baseline="3000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2</a:t>
            </a:r>
            <a:endParaRPr lang="en-XK" sz="20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2000"/>
            </a:pPr>
            <a:endParaRPr lang="en-XK" sz="2000" dirty="0">
              <a:effectLst/>
            </a:endParaRPr>
          </a:p>
        </cx:rich>
      </cx:tx>
    </cx:title>
    <cx:plotArea>
      <cx:plotAreaRegion>
        <cx:series layoutId="boxWhisker" uniqueId="{EB84D826-CDAB-8640-AAFD-E452ABF220E6}">
          <cx:dataId val="0"/>
          <cx:layoutPr>
            <cx:visibility meanLine="0" meanMarker="1" nonoutliers="0" outliers="1"/>
            <cx:statistics quartileMethod="exclusive"/>
          </cx:layoutPr>
        </cx:series>
        <cx:series layoutId="boxWhisker" uniqueId="{772B06F3-352B-9F42-B488-AE18396562D5}">
          <cx:dataId val="1"/>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Sheet8!$A$2:$A$451</cx:f>
        <cx:lvl ptCount="450" formatCode="0,00">
          <cx:pt idx="0">1.7281975195754293</cx:pt>
          <cx:pt idx="1">1.922093765778466</cx:pt>
          <cx:pt idx="2">2.1328124364061853</cx:pt>
          <cx:pt idx="3">1.8325756009871279</cx:pt>
          <cx:pt idx="4">1.7416467303484175</cx:pt>
          <cx:pt idx="5">1.5564382416273381</cx:pt>
          <cx:pt idx="6">1.7256238807393047</cx:pt>
          <cx:pt idx="7">1.5835087622113115</cx:pt>
          <cx:pt idx="8">1.9264244369066521</cx:pt>
          <cx:pt idx="9">2.3339284955247068</cx:pt>
          <cx:pt idx="10">1.7919573407620817</cx:pt>
          <cx:pt idx="11">2.1079215671683169</cx:pt>
          <cx:pt idx="12">1.6416455159382004</cx:pt>
          <cx:pt idx="13">1.8314384146529925</cx:pt>
          <cx:pt idx="14">2.5772509040103611</cx:pt>
          <cx:pt idx="15">1.8446619684315546</cx:pt>
          <cx:pt idx="16">2.0182500670960803</cx:pt>
          <cx:pt idx="17">1.9826329295493237</cx:pt>
          <cx:pt idx="18">1.958315602756614</cx:pt>
          <cx:pt idx="19">1.896634446123507</cx:pt>
          <cx:pt idx="20">2.2241103090149701</cx:pt>
          <cx:pt idx="21">2.179449471770337</cx:pt>
          <cx:pt idx="22">1.8761663039293719</cx:pt>
          <cx:pt idx="23">1.8607047649270483</cx:pt>
          <cx:pt idx="24">1.8776462807343548</cx:pt>
          <cx:pt idx="25">2.2957690553615264</cx:pt>
          <cx:pt idx="26">1.8493242008906929</cx:pt>
          <cx:pt idx="27">2.0310096011589902</cx:pt>
          <cx:pt idx="28">2.2656860623955239</cx:pt>
          <cx:pt idx="29">1.8675593103775252</cx:pt>
          <cx:pt idx="30">1.9561867668161612</cx:pt>
          <cx:pt idx="31">1.8039308929852793</cx:pt>
          <cx:pt idx="32">2.3085589540759934</cx:pt>
          <cx:pt idx="33">1.7360555546666383</cx:pt>
          <cx:pt idx="34">1.8314384146529925</cx:pt>
          <cx:pt idx="35">1.6980380835933373</cx:pt>
          <cx:pt idx="36">1.9321835661585918</cx:pt>
          <cx:pt idx="37">2.2003787552752518</cx:pt>
          <cx:pt idx="38">2.2881943390659223</cx:pt>
          <cx:pt idx="39">1.9304576314093678</cx:pt>
          <cx:pt idx="40">1.7180415206468866</cx:pt>
          <cx:pt idx="41">2.1501291950846944</cx:pt>
          <cx:pt idx="42">2.0899893673307419</cx:pt>
          <cx:pt idx="43">2.1315096371664222</cx:pt>
          <cx:pt idx="44">1.8656247091940961</cx:pt>
          <cx:pt idx="45">1.9192012227313042</cx:pt>
          <cx:pt idx="46">1.9416487838947598</cx:pt>
          <cx:pt idx="47">1.8201037821447923</cx:pt>
          <cx:pt idx="48">1.9090428084368471</cx:pt>
          <cx:pt idx="49">1.9638397762207247</cx:pt>
          <cx:pt idx="50">1.745709025009609</cx:pt>
          <cx:pt idx="51">1.7663521732655694</cx:pt>
          <cx:pt idx="52">2.3940899454002698</cx:pt>
          <cx:pt idx="53">2.1079215671683169</cx:pt>
          <cx:pt idx="54">1.7022860446404939</cx:pt>
          <cx:pt idx="55">2.0022209890241607</cx:pt>
          <cx:pt idx="56">2.1017849556983701</cx:pt>
          <cx:pt idx="57">2.1253757837667724</cx:pt>
          <cx:pt idx="58">2.2022715545545242</cx:pt>
          <cx:pt idx="59">1.912822231387143</cx:pt>
          <cx:pt idx="60">2.3258212408619121</cx:pt>
          <cx:pt idx="61">1.9384988464731614</cx:pt>
          <cx:pt idx="62">1.9028487415801953</cx:pt>
          <cx:pt idx="63">2.1291625896895083</cx:pt>
          <cx:pt idx="64">2.1147629234082532</cx:pt>
          <cx:pt idx="65">1.8679311193581702</cx:pt>
          <cx:pt idx="66">2.1079215671683169</cx:pt>
          <cx:pt idx="67">1.794435844492636</cx:pt>
          <cx:pt idx="68">1.8203326924249621</cx:pt>
          <cx:pt idx="69">1.5811388300841898</cx:pt>
          <cx:pt idx="70">1.9445079354713652</cx:pt>
          <cx:pt idx="71">1.6771337984125709</cx:pt>
          <cx:pt idx="72">1.8786076404259264</cx:pt>
          <cx:pt idx="73">1.7360555546666383</cx:pt>
          <cx:pt idx="74">2.0956303745333207</cx:pt>
          <cx:pt idx="75">1.8446619684315546</cx:pt>
          <cx:pt idx="76">1.6836633339899703</cx:pt>
          <cx:pt idx="77">1.9857828011475307</cx:pt>
          <cx:pt idx="78">2.0720360357226735</cx:pt>
          <cx:pt idx="79">1.776388345929897</cx:pt>
          <cx:pt idx="80">1.6353728762714772</cx:pt>
          <cx:pt idx="81">2.0620917104295393</cx:pt>
          <cx:pt idx="82">1.8304522816931219</cx:pt>
          <cx:pt idx="83">1.8207904266493105</cx:pt>
          <cx:pt idx="84">1.9327585352432299</cx:pt>
          <cx:pt idx="85">2.1095023109728985</cx:pt>
          <cx:pt idx="86">1.7600505043258781</cx:pt>
          <cx:pt idx="87">1.8720161442798628</cx:pt>
          <cx:pt idx="88">2.0976176963403033</cx:pt>
          <cx:pt idx="89">2.2832725052724943</cx:pt>
          <cx:pt idx="90">1.595479725836576</cx:pt>
          <cx:pt idx="91">2</cx:pt>
          <cx:pt idx="92">1.9248376554920157</cx:pt>
          <cx:pt idx="93">1.9339079605813716</cx:pt>
          <cx:pt idx="94">1.8318175552045448</cx:pt>
          <cx:pt idx="95">2.2351360883251234</cx:pt>
          <cx:pt idx="96">1.7913371790059203</cx:pt>
          <cx:pt idx="97">2.1698694277152559</cx:pt>
          <cx:pt idx="98">1.8854707634964802</cx:pt>
          <cx:pt idx="99">1.9472202409246537</cx:pt>
          <cx:pt idx="100">2.2095751225568736</cx:pt>
          <cx:pt idx="101">2.1737065119284158</cx:pt>
          <cx:pt idx="102">2.1268129521265693</cx:pt>
          <cx:pt idx="103">1.6338434577536627</cx:pt>
          <cx:pt idx="104">2.0708291415115188</cx:pt>
          <cx:pt idx="105">2.0633037154578631</cx:pt>
          <cx:pt idx="106">2.1602468994692869</cx:pt>
          <cx:pt idx="107">1.9148542155126762</cx:pt>
          <cx:pt idx="108">1.622754859285078</cx:pt>
          <cx:pt idx="109">1.7705931209625774</cx:pt>
          <cx:pt idx="110">1.9200694431886225</cx:pt>
          <cx:pt idx="111">2.2062411472910206</cx:pt>
          <cx:pt idx="112">1.8490237664478217</cx:pt>
          <cx:pt idx="113">1.9902540318037574</cx:pt>
          <cx:pt idx="114">1.9148542155126762</cx:pt>
          <cx:pt idx="115">2.0022209890241607</cx:pt>
          <cx:pt idx="116">1.9793377119071363</cx:pt>
          <cx:pt idx="117">1.8263503375736967</cx:pt>
          <cx:pt idx="118">1.8314384146529925</cx:pt>
          <cx:pt idx="119">1.7606816861659009</cx:pt>
          <cx:pt idx="120">1.8912811648309842</cx:pt>
          <cx:pt idx="121">2.2635395095096333</cx:pt>
          <cx:pt idx="122">1.8124568960391858</cx:pt>
          <cx:pt idx="123">1.6619098785567299</cx:pt>
          <cx:pt idx="124">1.9797586833865495</cx:pt>
          <cx:pt idx="125">1.9621416870348585</cx:pt>
          <cx:pt idx="126">1.8436075745366445</cx:pt>
          <cx:pt idx="127">1.5395706472188204</cx:pt>
          <cx:pt idx="128">1.9416487838947598</cx:pt>
          <cx:pt idx="129">1.8776462807343548</cx:pt>
          <cx:pt idx="130">2.1799592248989939</cx:pt>
          <cx:pt idx="131">2</cx:pt>
          <cx:pt idx="132">1.9729419656948859</cx:pt>
          <cx:pt idx="133">2.0859317129549355</cx:pt>
          <cx:pt idx="134">1.8039308929852793</cx:pt>
          <cx:pt idx="135">1.8068542338058768</cx:pt>
          <cx:pt idx="136">1.9857828011475307</cx:pt>
          <cx:pt idx="137">2.2744962812309306</cx:pt>
          <cx:pt idx="138">2.0204509947588987</cx:pt>
          <cx:pt idx="139">1.7202228537799009</cx:pt>
          <cx:pt idx="140">2.137171027316251</cx:pt>
          <cx:pt idx="141">1.7399712641305316</cx:pt>
          <cx:pt idx="142">1.7170711497586038</cx:pt>
          <cx:pt idx="143">2.1499353995462798</cx:pt>
          <cx:pt idx="144">1.855172947912584</cx:pt>
          <cx:pt idx="145">1.7728664799007159</cx:pt>
          <cx:pt idx="146">2.0720360357226735</cx:pt>
          <cx:pt idx="147">1.9916492328386208</cx:pt>
          <cx:pt idx="148">1.7540429489230491</cx:pt>
          <cx:pt idx="149">1.8837757592428859</cx:pt>
          <cx:pt idx="150">1.7220788470785986</cx:pt>
          <cx:pt idx="151">2.44801506894418</cx:pt>
          <cx:pt idx="152">2.1807236311728166</cx:pt>
          <cx:pt idx="153">1.9429359227725447</cx:pt>
          <cx:pt idx="154">2.0534523775015252</cx:pt>
          <cx:pt idx="155">2.1915240764768655</cx:pt>
          <cx:pt idx="156">2.0579115627256677</cx:pt>
          <cx:pt idx="157">1.9493588689617927</cx:pt>
          <cx:pt idx="158">2.1213203435596424</cx:pt>
          <cx:pt idx="159">1.8360585805227214</cx:pt>
          <cx:pt idx="160">1.9497150788997066</cx:pt>
          <cx:pt idx="161">1.9557607215607946</cx:pt>
          <cx:pt idx="162">2.1130546609115437</cx:pt>
          <cx:pt idx="163">2.0949675149960894</cx:pt>
          <cx:pt idx="164">1.948432418352992</cx:pt>
          <cx:pt idx="165">1.6568041525780892</cx:pt>
          <cx:pt idx="166">1.6959101129220002</cx:pt>
          <cx:pt idx="167">1.704406054905931</cx:pt>
          <cx:pt idx="168">2.329699551444349</cx:pt>
          <cx:pt idx="169">2.1092389359408501</cx:pt>
          <cx:pt idx="170">1.6651659910584824</cx:pt>
          <cx:pt idx="171">2.0387904911164036</cx:pt>
          <cx:pt idx="172">1.8819316317727024</cx:pt>
          <cx:pt idx="173">2.0354497182577505</cx:pt>
          <cx:pt idx="174">1.7370952766040209</cx:pt>
          <cx:pt idx="175">1.7966017304282487</cx:pt>
          <cx:pt idx="176">1.837873166945363</cx:pt>
          <cx:pt idx="177">2.2418989966345744</cx:pt>
          <cx:pt idx="178">1.7384539747207064</cx:pt>
          <cx:pt idx="179">1.9020456823582808</cx:pt>
          <cx:pt idx="180">2.2094494035090886</cx:pt>
          <cx:pt idx="181">2.266053838724932</cx:pt>
          <cx:pt idx="182">1.7275544693133251</cx:pt>
          <cx:pt idx="183">1.7776388834631178</cx:pt>
          <cx:pt idx="184">1.8797162906495579</cx:pt>
          <cx:pt idx="185">2.1790670786676882</cx:pt>
          <cx:pt idx="186">1.885028735413159</cx:pt>
          <cx:pt idx="187">1.6091750819735076</cx:pt>
          <cx:pt idx="188">1.8786076404259264</cx:pt>
          <cx:pt idx="189">2.2819338777059741</cx:pt>
          <cx:pt idx="190">1.7888543819998317</cx:pt>
          <cx:pt idx="191">2.4097602462577981</cx:pt>
          <cx:pt idx="192">1.3953295110634063</cx:pt>
          <cx:pt idx="193">1.5627610892974724</cx:pt>
          <cx:pt idx="194">2.2124646889837587</cx:pt>
          <cx:pt idx="195">1.7527755766846542</cx:pt>
          <cx:pt idx="196">1.4200938936093861</cx:pt>
          <cx:pt idx="197">1.8945096111307187</cx:pt>
          <cx:pt idx="198">2.2958295523259853</cx:pt>
          <cx:pt idx="199">1.9321835661585918</cx:pt>
          <cx:pt idx="200">2.0030532250098156</cx:pt>
          <cx:pt idx="201">1.8708286933869707</cx:pt>
          <cx:pt idx="202">1.701959654829299</cx:pt>
          <cx:pt idx="203">1.6651659910584824</cx:pt>
          <cx:pt idx="204">1.7760755739676295</cx:pt>
          <cx:pt idx="205">2.1201415047114192</cx:pt>
          <cx:pt idx="206">1.7654083569153813</cx:pt>
          <cx:pt idx="207">2.371825363629362</cx:pt>
          <cx:pt idx="208">2.0607442021431646</cx:pt>
          <cx:pt idx="209">1.8191878529839749</cx:pt>
          <cx:pt idx="210">1.7787323825941015</cx:pt>
          <cx:pt idx="211">1.5394804318340654</cx:pt>
          <cx:pt idx="212">1.7492855684535902</cx:pt>
          <cx:pt idx="213">1.7281975195754293</cx:pt>
          <cx:pt idx="214">1.8257418583505538</cx:pt>
          <cx:pt idx="215">1.8583146486355138</cx:pt>
          <cx:pt idx="216">1.6837458240482737</cx:pt>
          <cx:pt idx="217">1.9418633662885072</cx:pt>
          <cx:pt idx="218">1.6482313753434821</cx:pt>
          <cx:pt idx="219">1.509230856356236</cx:pt>
          <cx:pt idx="220">1.7506348054983432</cx:pt>
          <cx:pt idx="221">2.0756525078474319</cx:pt>
          <cx:pt idx="222">2.2555487137279924</cx:pt>
          <cx:pt idx="223">1.8142950880897701</cx:pt>
          <cx:pt idx="224">1.7364555213934441</cx:pt>
          <cx:pt idx="225">2.1817424229271429</cx:pt>
          <cx:pt idx="226">1.6142593761020356</cx:pt>
          <cx:pt idx="227">1.9427929494530405</cx:pt>
          <cx:pt idx="228">2.1489661597046044</cx:pt>
          <cx:pt idx="229">1.611417595369576</cx:pt>
          <cx:pt idx="230">2.1039645117412666</cx:pt>
          <cx:pt idx="231">2.0330600909302543</cx:pt>
          <cx:pt idx="232">1.6865480854231356</cx:pt>
          <cx:pt idx="233">1.6566364853052236</cx:pt>
          <cx:pt idx="234">1.4722431864335457</cx:pt>
          <cx:pt idx="235">1.8708286933869707</cx:pt>
          <cx:pt idx="236">2.0650531335644717</cx:pt>
          <cx:pt idx="237">1.7729448195962934</cx:pt>
          <cx:pt idx="238">1.9971507482188497</cx:pt>
          <cx:pt idx="239">2.056493779875511</cx:pt>
          <cx:pt idx="240">1.4383632673594278</cx:pt>
          <cx:pt idx="241">2.1832697191750419</cx:pt>
          <cx:pt idx="242">1.8078532388812245</cx:pt>
          <cx:pt idx="243">2.00554786086551</cx:pt>
          <cx:pt idx="244">1.9110788110965549</cx:pt>
          <cx:pt idx="245">1.7911821050170564</cx:pt>
          <cx:pt idx="246">2.179449471770337</cx:pt>
          <cx:pt idx="247">1.9032866310674281</cx:pt>
          <cx:pt idx="248">1.9557607215607946</cx:pt>
          <cx:pt idx="249">2.1092389359408501</cx:pt>
          <cx:pt idx="250">2.0173552543422346</cx:pt>
          <cx:pt idx="251">1.7291616465790582</cx:pt>
          <cx:pt idx="252">2.2385511187174418</cx:pt>
          <cx:pt idx="253">2.031488233892691</cx:pt>
          <cx:pt idx="254">1.9685019685029528</cx:pt>
          <cx:pt idx="255">1.8736476604622214</cx:pt>
          <cx:pt idx="256">1.6005207485898665</cx:pt>
          <cx:pt idx="257">1.8050854088749744</cx:pt>
          <cx:pt idx="258">2.1652559509982496</cx:pt>
          <cx:pt idx="259">1.6020819787597222</cx:pt>
          <cx:pt idx="260">2.1710212650578375</cx:pt>
          <cx:pt idx="261">1.9346977943739831</cx:pt>
          <cx:pt idx="262">1.9321835661585918</cx:pt>
          <cx:pt idx="263">2.376388483018343</cx:pt>
          <cx:pt idx="264">2.2658699580220101</cx:pt>
          <cx:pt idx="265">2.0128752238195657</cx:pt>
          <cx:pt idx="266">1.8248287590894658</cx:pt>
          <cx:pt idx="267">2.1148942710636334</cx:pt>
          <cx:pt idx="268">1.6729049916570609</cx:pt>
          <cx:pt idx="269">2.0956303745333207</cx:pt>
          <cx:pt idx="270">1.9819322782465487</cx:pt>
          <cx:pt idx="271">2.1602468994692869</cx:pt>
          <cx:pt idx="272">1.8383265336834054</cx:pt>
          <cx:pt idx="273">1.920648038785058</cx:pt>
          <cx:pt idx="274">1.6495790708878162</cx:pt>
          <cx:pt idx="275">1.8027756377319946</cx:pt>
          <cx:pt idx="276">2.1633307652783933</cx:pt>
          <cx:pt idx="277">1.8912811648309842</cx:pt>
          <cx:pt idx="278">1.9039432764659772</cx:pt>
          <cx:pt idx="279">2.0033305601755624</cx:pt>
          <cx:pt idx="280">1.9797586833865495</cx:pt>
          <cx:pt idx="281">1.7617857102635635</cx:pt>
          <cx:pt idx="282">1.9685019685029528</cx:pt>
          <cx:pt idx="283">2.0192132681374253</cx:pt>
          <cx:pt idx="284">1.6020819787597222</cx:pt>
          <cx:pt idx="285">1.7519830034690533</cx:pt>
          <cx:pt idx="286">1.9621416870348585</cx:pt>
          <cx:pt idx="287">2.0207259421636903</cx:pt>
          <cx:pt idx="288">0</cx:pt>
          <cx:pt idx="289">1.9264244369066521</cx:pt>
          <cx:pt idx="290">2.3741665204165159</cx:pt>
          <cx:pt idx="291">2.0117709169341875</cx:pt>
          <cx:pt idx="292">1.9445079354713652</cx:pt>
          <cx:pt idx="293">1.7492855684535902</cx:pt>
          <cx:pt idx="294">1.6599866130651644</cx:pt>
          <cx:pt idx="295">1.56657801167598</cx:pt>
          <cx:pt idx="296">2.1964618012714094</cx:pt>
          <cx:pt idx="297">1.8135294011647258</cx:pt>
          <cx:pt idx="298">1.6294170736800322</cx:pt>
          <cx:pt idx="299">1.7523793348853818</cx:pt>
          <cx:pt idx="300">2.0596655607700542</cx:pt>
          <cx:pt idx="301">1.5802601754844745</cx:pt>
          <cx:pt idx="302">1.7682382946499791</cx:pt>
          <cx:pt idx="303">1.9853631070075486</cx:pt>
          <cx:pt idx="304">1.9776529298921768</cx:pt>
          <cx:pt idx="305">1.6599866130651644</cx:pt>
          <cx:pt idx="306">2.3921747427811373</cx:pt>
          <cx:pt idx="307">1.8427786989579984</cx:pt>
          <cx:pt idx="308">1.6040746726868906</cx:pt>
          <cx:pt idx="309">2.0248456731316584</cx:pt>
          <cx:pt idx="310">1.6865480854231356</cx:pt>
          <cx:pt idx="311">1.9786358937409378</cx:pt>
          <cx:pt idx="312">1.8545739253112679</cx:pt>
          <cx:pt idx="313">1.6759740119968713</cx:pt>
          <cx:pt idx="314">1.8275666882497066</cx:pt>
          <cx:pt idx="315">1.9386421364793796</cx:pt>
          <cx:pt idx="316">1.973786547054502</cx:pt>
          <cx:pt idx="317">2.0173552543422346</cx:pt>
          <cx:pt idx="318">1.7729448195962934</cx:pt>
          <cx:pt idx="319">1.9028487415801953</cx:pt>
          <cx:pt idx="320">2.0110804171997807</cx:pt>
          <cx:pt idx="321">1.7654083569153813</cx:pt>
          <cx:pt idx="322">1.9557607215607946</cx:pt>
          <cx:pt idx="323">2.1633307652783933</cx:pt>
          <cx:pt idx="324">0</cx:pt>
          <cx:pt idx="325">1.944222209522358</cx:pt>
          <cx:pt idx="326">1.6338434577536627</cx:pt>
          <cx:pt idx="327">2.0110804171997807</cx:pt>
          <cx:pt idx="328">1.9148542155126762</cx:pt>
          <cx:pt idx="329">1.8729062383840196</cx:pt>
          <cx:pt idx="330">1.920648038785058</cx:pt>
          <cx:pt idx="331">1.6598192672697831</cx:pt>
          <cx:pt idx="332">1.9200694431886225</cx:pt>
          <cx:pt idx="333">1.710263137648707</cx:pt>
          <cx:pt idx="334">2.1301408404140791</cx:pt>
          <cx:pt idx="335">1.5968719422671311</cx:pt>
          <cx:pt idx="336">1.8039308929852793</cx:pt>
          <cx:pt idx="337">1.7671383018252358</cx:pt>
          <cx:pt idx="338">1.8135294011647258</cx:pt>
          <cx:pt idx="339">2.0615528128088303</cx:pt>
          <cx:pt idx="340">2.0221001184137468</cx:pt>
          <cx:pt idx="341">1.9540556116276049</cx:pt>
          <cx:pt idx="342">1.7330127908741277</cx:pt>
          <cx:pt idx="343">2.0284093384828528</cx:pt>
          <cx:pt idx="344">1.885028735413159</cx:pt>
          <cx:pt idx="345">2.0676073128135335</cx:pt>
          <cx:pt idx="346">1.890399722574861</cx:pt>
          <cx:pt idx="347">1.9321835661585918</cx:pt>
          <cx:pt idx="348">1.6142593761020356</cx:pt>
          <cx:pt idx="349">2.1366510659856881</cx:pt>
          <cx:pt idx="350">1.5766525721709692</cx:pt>
          <cx:pt idx="351">1.7233687939614086</cx:pt>
          <cx:pt idx="352">2.0248456731316584</cx:pt>
          <cx:pt idx="353">1.798456128028828</cx:pt>
          <cx:pt idx="354">1.8427786989579984</cx:pt>
          <cx:pt idx="355">1.7180415206468866</cx:pt>
          <cx:pt idx="356">1.7837226989267885</cx:pt>
          <cx:pt idx="357">1.5874507866387544</cx:pt>
          <cx:pt idx="358">1.6193277068654826</cx:pt>
          <cx:pt idx="359">1.6278820596099706</cx:pt>
          <cx:pt idx="360">2.1085144849711925</cx:pt>
          <cx:pt idx="361">1.7523793348853818</cx:pt>
          <cx:pt idx="362">2.2010098692292237</cx:pt>
          <cx:pt idx="363">1.4529663145135578</cx:pt>
          <cx:pt idx="364">2.2279163160027151</cx:pt>
          <cx:pt idx="365">1.7654083569153813</cx:pt>
          <cx:pt idx="366">1.5820169966779047</cx:pt>
          <cx:pt idx="367">1.9382122346808841</cx:pt>
          <cx:pt idx="368">2.2071852361473123</cx:pt>
          <cx:pt idx="369">1.7819309127398226</cx:pt>
          <cx:pt idx="370">1.7039170558842744</cx:pt>
          <cx:pt idx="371">1.595479725836576</cx:pt>
          <cx:pt idx="372">2.204162728414881</cx:pt>
          <cx:pt idx="373">2.1055482263138341</cx:pt>
          <cx:pt idx="374">0</cx:pt>
          <cx:pt idx="375">1.8257418583505538</cx:pt>
          <cx:pt idx="376">1.8737959096740262</cx:pt>
          <cx:pt idx="377">1.9321835661585918</cx:pt>
          <cx:pt idx="378">1.8614510468986285</cx:pt>
          <cx:pt idx="379">1.7191729277636836</cx:pt>
          <cx:pt idx="380">2.0330600909302543</cx:pt>
          <cx:pt idx="381">1.95</cx:pt>
          <cx:pt idx="382">2.0881943289731337</cx:pt>
          <cx:pt idx="383">2.0678759902641914</cx:pt>
          <cx:pt idx="384">1.9797586833865495</cx:pt>
          <cx:pt idx="385">2.0092840073574023</cx:pt>
          <cx:pt idx="386">1.8842917915109527</cx:pt>
          <cx:pt idx="387">2.0387904911164036</cx:pt>
          <cx:pt idx="388">1.8867962264113207</cx:pt>
          <cx:pt idx="389">1.8638371411925692</cx:pt>
          <cx:pt idx="390">1.8857653913228738</cx:pt>
          <cx:pt idx="391">1.8874586088176875</cx:pt>
          <cx:pt idx="392">1.8874586088176875</cx:pt>
          <cx:pt idx="393">1.9235384061671346</cx:pt>
          <cx:pt idx="394">2.0248456731316584</cx:pt>
          <cx:pt idx="395">2.1505813167606567</cx:pt>
          <cx:pt idx="396">1.9916492328386208</cx:pt>
          <cx:pt idx="397">2.2658699580220101</cx:pt>
          <cx:pt idx="398">1.7435595774162693</cx:pt>
          <cx:pt idx="399">2.0192132681374253</cx:pt>
          <cx:pt idx="400">2.5922962793631439</cx:pt>
          <cx:pt idx="401">1.7146428199482247</cx:pt>
          <cx:pt idx="402">1.35400640077266</cx:pt>
          <cx:pt idx="403">2.031488233892691</cx:pt>
          <cx:pt idx="404">2.179449471770337</cx:pt>
          <cx:pt idx="405">2.1826334756181325</cx:pt>
          <cx:pt idx="406">1.894436298451043</cx:pt>
          <cx:pt idx="407">1.9776529298921768</cx:pt>
          <cx:pt idx="408">2.0956303745333207</cx:pt>
          <cx:pt idx="409">2.179449471770337</cx:pt>
          <cx:pt idx="410">2.0976176963403033</cx:pt>
          <cx:pt idx="411">2.00554786086551</cx:pt>
          <cx:pt idx="412">1.9371370627810516</cx:pt>
          <cx:pt idx="413">2.1092389359408501</cx:pt>
          <cx:pt idx="414">1.8013883534651822</cx:pt>
          <cx:pt idx="415">1.8888562088676253</cx:pt>
          <cx:pt idx="416">2.2607766610417559</cx:pt>
          <cx:pt idx="417">1.7705931209625774</cx:pt>
          <cx:pt idx="418">2.1092389359408501</cx:pt>
          <cx:pt idx="419">1.611762320498211</cx:pt>
          <cx:pt idx="420">2.292984469589312</cx:pt>
          <cx:pt idx="421">1.896634446123507</cx:pt>
          <cx:pt idx="422">2.0165977949672231</cx:pt>
          <cx:pt idx="423">2.3322021067366068</cx:pt>
          <cx:pt idx="424">2.1979156793046757</cx:pt>
          <cx:pt idx="425">2.5174943451332275</cx:pt>
          <cx:pt idx="426">1.9615045245933032</cx:pt>
          <cx:pt idx="427">1.9908122295518815</cx:pt>
          <cx:pt idx="428">1.9257754570850443</cx:pt>
          <cx:pt idx="429">1.5438048235879214</cx:pt>
          <cx:pt idx="430">2.2156012477178488</cx:pt>
          <cx:pt idx="431">1.7775607506417952</cx:pt>
          <cx:pt idx="432">1.8076995817274999</cx:pt>
          <cx:pt idx="433">2.1029740844813092</cx:pt>
          <cx:pt idx="434">2.0034692133618845</cx:pt>
          <cx:pt idx="435">2.0856653614614209</cx:pt>
          <cx:pt idx="436">0</cx:pt>
          <cx:pt idx="437">2.2991544339411201</cx:pt>
          <cx:pt idx="438">2.032718486275078</cx:pt>
          <cx:pt idx="439">1.9620001132631069</cx:pt>
          <cx:pt idx="440">2.056493779875511</cx:pt>
          <cx:pt idx="441">2.4955515978993055</cx:pt>
          <cx:pt idx="442">1.915796904104863</cx:pt>
          <cx:pt idx="443">1.6454482671904334</cx:pt>
          <cx:pt idx="444">1.8708286933869707</cx:pt>
          <cx:pt idx="445">2.106867079074731</cx:pt>
          <cx:pt idx="446">1.9965247584518233</cx:pt>
          <cx:pt idx="447">1.509230856356236</cx:pt>
          <cx:pt idx="448">1.7519830034690533</cx:pt>
          <cx:pt idx="449">1.9850832616178988</cx:pt>
        </cx:lvl>
      </cx:numDim>
    </cx:data>
    <cx:data id="1">
      <cx:numDim type="val">
        <cx:f>Sheet8!$B$2:$B$451</cx:f>
        <cx:lvl ptCount="450" formatCode="0,00">
          <cx:pt idx="0">0</cx:pt>
          <cx:pt idx="1">0</cx:pt>
          <cx:pt idx="2">0</cx:pt>
          <cx:pt idx="3">1.4529663145135578</cx:pt>
          <cx:pt idx="4">1.4817407180595246</cx:pt>
          <cx:pt idx="5">1.4832396974191326</cx:pt>
          <cx:pt idx="6">1.5138251770487459</cx:pt>
          <cx:pt idx="7">1.5536694915228557</cx:pt>
          <cx:pt idx="8">1.5627610892974724</cx:pt>
          <cx:pt idx="9">1.56657801167598</cx:pt>
          <cx:pt idx="10">1.5802601754844745</cx:pt>
          <cx:pt idx="11">1.5942605391424158</cx:pt>
          <cx:pt idx="12">1.596610994158147</cx:pt>
          <cx:pt idx="13">1.6040746726868906</cx:pt>
          <cx:pt idx="14">1.6072751268321592</cx:pt>
          <cx:pt idx="15">1.6091750819735076</cx:pt>
          <cx:pt idx="16">1.6153774928617906</cx:pt>
          <cx:pt idx="17">1.6278820596099706</cx:pt>
          <cx:pt idx="18">1.6329931618554521</cx:pt>
          <cx:pt idx="19">1.6380883167074152</cx:pt>
          <cx:pt idx="20">1.6431676725154984</cx:pt>
          <cx:pt idx="21">1.6454482671904334</cx:pt>
          <cx:pt idx="22">1.6465452046971292</cx:pt>
          <cx:pt idx="23">1.6482313753434821</cx:pt>
          <cx:pt idx="24">1.6628289148315891</cx:pt>
          <cx:pt idx="25">1.6628289148315891</cx:pt>
          <cx:pt idx="26">1.6703293088490065</cx:pt>
          <cx:pt idx="27">1.6729049916570609</cx:pt>
          <cx:pt idx="28">1.6754767149149588</cx:pt>
          <cx:pt idx="29">1.6812693617224654</cx:pt>
          <cx:pt idx="30">1.6821778212252776</cx:pt>
          <cx:pt idx="31">1.6836633339899703</cx:pt>
          <cx:pt idx="32">1.6881943016134133</cx:pt>
          <cx:pt idx="33">1.6890168080210979</cx:pt>
          <cx:pt idx="34">1.6908249137296532</cx:pt>
          <cx:pt idx="35">1.6911534525287764</cx:pt>
          <cx:pt idx="36">1.6944353369518446</cx:pt>
          <cx:pt idx="37">1.697056274847714</cx:pt>
          <cx:pt idx="38">1.698447003065513</cx:pt>
          <cx:pt idx="39">1.7009801096230766</cx:pt>
          <cx:pt idx="40">1.701959654829299</cx:pt>
          <cx:pt idx="41">1.7055465073954708</cx:pt>
          <cx:pt idx="42">1.7148048155855977</cx:pt>
          <cx:pt idx="43">1.7178798302300167</cx:pt>
          <cx:pt idx="44">1.724818831066034</cx:pt>
          <cx:pt idx="45">1.7260262647673315</cx:pt>
          <cx:pt idx="46">1.7298843892006195</cx:pt>
          <cx:pt idx="47">1.7310080556972831</cx:pt>
          <cx:pt idx="48">1.7312487464897186</cx:pt>
          <cx:pt idx="49">1.7330127908741277</cx:pt>
          <cx:pt idx="50">1.7360555546666383</cx:pt>
          <cx:pt idx="51">1.7384539747207064</cx:pt>
          <cx:pt idx="52">1.7384539747207064</cx:pt>
          <cx:pt idx="53">1.7392527130926085</cx:pt>
          <cx:pt idx="54">1.7416467303484175</cx:pt>
          <cx:pt idx="55">1.741726474252232</cx:pt>
          <cx:pt idx="56">1.7427628129559749</cx:pt>
          <cx:pt idx="57">1.7519830034690533</cx:pt>
          <cx:pt idx="58">1.7523793348853818</cx:pt>
          <cx:pt idx="59">1.7540429489230491</cx:pt>
          <cx:pt idx="60">1.7549928774784245</cx:pt>
          <cx:pt idx="61">1.7566540163997386</cx:pt>
          <cx:pt idx="62">1.7571283390805579</cx:pt>
          <cx:pt idx="63">1.7587874611030558</cx:pt>
          <cx:pt idx="64">1.7600505043258781</cx:pt>
          <cx:pt idx="65">1.7606816861659009</cx:pt>
          <cx:pt idx="66">1.7654083569153813</cx:pt>
          <cx:pt idx="67">1.7654083569153813</cx:pt>
          <cx:pt idx="68">1.7705931209625774</cx:pt>
          <cx:pt idx="69">1.7729448195962934</cx:pt>
          <cx:pt idx="70">1.7776388834631178</cx:pt>
          <cx:pt idx="71">1.781385228784985</cx:pt>
          <cx:pt idx="72">1.7849680980653719</cx:pt>
          <cx:pt idx="73">1.7854348987789439</cx:pt>
          <cx:pt idx="74">1.7911821050170564</cx:pt>
          <cx:pt idx="75">1.7919573407620817</cx:pt>
          <cx:pt idx="76">1.794435844492636</cx:pt>
          <cx:pt idx="77">1.794435844492636</cx:pt>
          <cx:pt idx="78">1.795596465430545</cx:pt>
          <cx:pt idx="79">1.8</cx:pt>
          <cx:pt idx="80">1.8030837781731361</cx:pt>
          <cx:pt idx="81">1.8050854088749744</cx:pt>
          <cx:pt idx="82">1.8089284734953515</cx:pt>
          <cx:pt idx="83">1.8093890927296121</cx:pt>
          <cx:pt idx="84">1.8135294011647258</cx:pt>
          <cx:pt idx="85">1.8135294011647258</cx:pt>
          <cx:pt idx="86">1.8191878529839749</cx:pt>
          <cx:pt idx="87">1.8236105822119906</cx:pt>
          <cx:pt idx="88">1.8257418583505538</cx:pt>
          <cx:pt idx="89">1.8257418583505538</cx:pt>
          <cx:pt idx="90">1.8263503375736967</cx:pt>
          <cx:pt idx="91">1.8275666882497066</cx:pt>
          <cx:pt idx="92">1.8275666882497066</cx:pt>
          <cx:pt idx="93">1.8310591955963023</cx:pt>
          <cx:pt idx="94">1.8314384146529925</cx:pt>
          <cx:pt idx="95">1.8314384146529925</cx:pt>
          <cx:pt idx="96">1.8318175552045448</cx:pt>
          <cx:pt idx="97">1.8371173070873836</cx:pt>
          <cx:pt idx="98">1.837873166945363</cx:pt>
          <cx:pt idx="99">1.837873166945363</cx:pt>
          <cx:pt idx="100">1.8416478128748359</cx:pt>
          <cx:pt idx="101">1.8416478128748359</cx:pt>
          <cx:pt idx="102">1.8416478128748359</cx:pt>
          <cx:pt idx="103">1.8441348468410148</cx:pt>
          <cx:pt idx="104">1.8446619684315546</cx:pt>
          <cx:pt idx="105">1.8457157599876171</cx:pt>
          <cx:pt idx="106">1.8493242008906929</cx:pt>
          <cx:pt idx="107">1.8493242008906929</cx:pt>
          <cx:pt idx="108">1.8527756954844206</cx:pt>
          <cx:pt idx="109">1.8527756954844206</cx:pt>
          <cx:pt idx="110">1.8550232103968702</cx:pt>
          <cx:pt idx="111">1.8607047649270483</cx:pt>
          <cx:pt idx="112">1.8671874273593663</cx:pt>
          <cx:pt idx="113">1.8675593103775252</cx:pt>
          <cx:pt idx="114">1.8683771924676593</cx:pt>
          <cx:pt idx="115">1.8708286933869707</cx:pt>
          <cx:pt idx="116">1.8720161442798628</cx:pt>
          <cx:pt idx="117">1.8737959096740262</cx:pt>
          <cx:pt idx="118">1.8786076404259264</cx:pt>
          <cx:pt idx="119">1.8789033444479728</cx:pt>
          <cx:pt idx="120">1.8819316317727024</cx:pt>
          <cx:pt idx="121">1.8837757592428859</cx:pt>
          <cx:pt idx="122">1.885028735413159</cx:pt>
          <cx:pt idx="123">1.8857653913228738</cx:pt>
          <cx:pt idx="124">1.8867962264113207</cx:pt>
          <cx:pt idx="125">1.8907670401189038</cx:pt>
          <cx:pt idx="126">1.8915014612148144</cx:pt>
          <cx:pt idx="127">1.8956089610817242</cx:pt>
          <cx:pt idx="128">1.8956089610817242</cx:pt>
          <cx:pt idx="129">1.8964879822099234</cx:pt>
          <cx:pt idx="130">1.896634446123507</cx:pt>
          <cx:pt idx="131">1.896634446123507</cx:pt>
          <cx:pt idx="132">1.8973665961010275</cx:pt>
          <cx:pt idx="133">1.8992688651747605</cx:pt>
          <cx:pt idx="134">1.899853795544395</cx:pt>
          <cx:pt idx="135">1.9021917183431678</cx:pt>
          <cx:pt idx="136">1.9055474570608604</cx:pt>
          <cx:pt idx="137">1.9068589646618104</cx:pt>
          <cx:pt idx="138">1.9074415674754845</cx:pt>
          <cx:pt idx="139">1.9090428084368471</cx:pt>
          <cx:pt idx="140">1.9090428084368471</cx:pt>
          <cx:pt idx="141">1.9091883092036783</cx:pt>
          <cx:pt idx="142">1.9094065395649333</cx:pt>
          <cx:pt idx="143">1.9094065395649333</cx:pt>
          <cx:pt idx="144">1.9094065395649333</cx:pt>
          <cx:pt idx="145">1.9124591498905277</cx:pt>
          <cx:pt idx="146">1.9130400472081661</cx:pt>
          <cx:pt idx="147">1.9148542155126762</cx:pt>
          <cx:pt idx="148">1.9148542155126762</cx:pt>
          <cx:pt idx="149">1.9149992747315134</cx:pt>
          <cx:pt idx="150">1.920648038785058</cx:pt>
          <cx:pt idx="151">1.9212264601319418</cx:pt>
          <cx:pt idx="152">1.922888452302941</cx:pt>
          <cx:pt idx="153">1.9236106097071148</cx:pt>
          <cx:pt idx="154">1.9257033347152239</cx:pt>
          <cx:pt idx="155">1.9257033347152239</cx:pt>
          <cx:pt idx="156">1.9314646141090848</cx:pt>
          <cx:pt idx="157">1.9321835661585918</cx:pt>
          <cx:pt idx="158">1.9321835661585918</cx:pt>
          <cx:pt idx="159">1.9364916731037085</cx:pt>
          <cx:pt idx="160">1.9379255804998177</cx:pt>
          <cx:pt idx="161">1.9382122346808841</cx:pt>
          <cx:pt idx="162">1.9416487838947598</cx:pt>
          <cx:pt idx="163">1.944222209522358</cx:pt>
          <cx:pt idx="164">1.944222209522358</cx:pt>
          <cx:pt idx="165">1.9445079354713652</cx:pt>
          <cx:pt idx="166">1.9465068427541909</cx:pt>
          <cx:pt idx="167">1.9493588689617927</cx:pt>
          <cx:pt idx="168">1.9493588689617927</cx:pt>
          <cx:pt idx="169">1.9504273036098183</cx:pt>
          <cx:pt idx="170">1.9527758021169079</cx:pt>
          <cx:pt idx="171">1.9557607215607946</cx:pt>
          <cx:pt idx="172">1.9561867668161612</cx:pt>
          <cx:pt idx="173">1.9561867668161612</cx:pt>
          <cx:pt idx="174">1.9561867668161612</cx:pt>
          <cx:pt idx="175">1.9563287612827815</cx:pt>
          <cx:pt idx="176">1.9575352983904133</cx:pt>
          <cx:pt idx="177">1.9605838132783022</cx:pt>
          <cx:pt idx="178">1.9611504560107342</cx:pt>
          <cx:pt idx="179">1.9622124700902748</cx:pt>
          <cx:pt idx="180">1.9638397762207247</cx:pt>
          <cx:pt idx="181">1.96638416050035</cx:pt>
          <cx:pt idx="182">1.9677962857527256</cx:pt>
          <cx:pt idx="183">1.9685019685029528</cx:pt>
          <cx:pt idx="184">1.9701240795667894</cx:pt>
          <cx:pt idx="185">1.9732939185252887</cx:pt>
          <cx:pt idx="186">1.973786547054502</cx:pt>
          <cx:pt idx="187">1.9763884008744614</cx:pt>
          <cx:pt idx="188">1.9776529298921768</cx:pt>
          <cx:pt idx="189">1.9850832616178988</cx:pt>
          <cx:pt idx="190">1.9857828011475307</cx:pt>
          <cx:pt idx="191">1.9888578520235065</cx:pt>
          <cx:pt idx="192">1.9902540318037574</cx:pt>
          <cx:pt idx="193">1.9908122295518815</cx:pt>
          <cx:pt idx="194">1.9908122295518815</cx:pt>
          <cx:pt idx="195">1.9916492328386208</cx:pt>
          <cx:pt idx="196">1.9916492328386208</cx:pt>
          <cx:pt idx="197">1.9929737691310552</cx:pt>
          <cx:pt idx="198">1.9937402037376886</cx:pt>
          <cx:pt idx="199">1.9944367068868789</cx:pt>
          <cx:pt idx="200">1.9956202043475106</cx:pt>
          <cx:pt idx="201">1.9965247584518233</cx:pt>
          <cx:pt idx="202">1.9968725547715858</cx:pt>
          <cx:pt idx="203">1.9984716382498124</cx:pt>
          <cx:pt idx="204">2</cx:pt>
          <cx:pt idx="205">2</cx:pt>
          <cx:pt idx="206">2.0022209890241607</cx:pt>
          <cx:pt idx="207">2.0149441679609885</cx:pt>
          <cx:pt idx="208">2.0173552543422346</cx:pt>
          <cx:pt idx="209">2.0192132681374253</cx:pt>
          <cx:pt idx="210">2.0210695738203133</cx:pt>
          <cx:pt idx="211">2.0264912204760885</cx:pt>
          <cx:pt idx="212">2.0264912204760885</cx:pt>
          <cx:pt idx="213">2.0264912204760885</cx:pt>
          <cx:pt idx="214">2.0269023985711137</cx:pt>
          <cx:pt idx="215">2.0269023985711137</cx:pt>
          <cx:pt idx="216">2.0270394394014364</cx:pt>
          <cx:pt idx="217">2.031488233892691</cx:pt>
          <cx:pt idx="218">2.0325134959234861</cx:pt>
          <cx:pt idx="219">2.0360637405433937</cx:pt>
          <cx:pt idx="220">2.0360637405433937</cx:pt>
          <cx:pt idx="221">2.0371548787463363</cx:pt>
          <cx:pt idx="222">2.0385179801894209</cx:pt>
          <cx:pt idx="223">2.0416496597931126</cx:pt>
          <cx:pt idx="224">2.0419217527722369</cx:pt>
          <cx:pt idx="225">2.0422618180177912</cx:pt>
          <cx:pt idx="226">2.050338725403412</cx:pt>
          <cx:pt idx="227">2.0558183015259126</cx:pt>
          <cx:pt idx="228">2.056493779875511</cx:pt>
          <cx:pt idx="229">2.0583164641683909</cx:pt>
          <cx:pt idx="230">2.0583164641683909</cx:pt>
          <cx:pt idx="231">2.0596655607700542</cx:pt>
          <cx:pt idx="232">2.0633037154578631</cx:pt>
          <cx:pt idx="233">2.0658600576461557</cx:pt>
          <cx:pt idx="234">2.0673386004447578</cx:pt>
          <cx:pt idx="235">2.0708291415115188</cx:pt>
          <cx:pt idx="236">2.0736441353327719</cx:pt>
          <cx:pt idx="237">2.0756525078474319</cx:pt>
          <cx:pt idx="238">2.0756525078474319</cx:pt>
          <cx:pt idx="239">2.078661428259382</cx:pt>
          <cx:pt idx="240">2.0799973290581142</cx:pt>
          <cx:pt idx="241">2.0819328626169589</cx:pt>
          <cx:pt idx="242">2.0843330934484641</cx:pt>
          <cx:pt idx="243">2.0843330934484641</cx:pt>
          <cx:pt idx="244">2.0856653614614209</cx:pt>
          <cx:pt idx="245">2.0866640042581523</cx:pt>
          <cx:pt idx="246">2.0881943289731337</cx:pt>
          <cx:pt idx="247">2.0929776767934136</cx:pt>
          <cx:pt idx="248">2.097750117520091</cx:pt>
          <cx:pt idx="249">2.1017849556983701</cx:pt>
          <cx:pt idx="250">2.1055482263138341</cx:pt>
          <cx:pt idx="251">2.1055482263138341</cx:pt>
          <cx:pt idx="252">2.1106870919205432</cx:pt>
          <cx:pt idx="253">2.1144345185730709</cx:pt>
          <cx:pt idx="254">2.1152226045186513</cx:pt>
          <cx:pt idx="255">2.1193552478682443</cx:pt>
          <cx:pt idx="256">2.1211893938176392</cx:pt>
          <cx:pt idx="257">2.1253757837667724</cx:pt>
          <cx:pt idx="258">2.1262251370288454</cx:pt>
          <cx:pt idx="259">2.1275964529643931</cx:pt>
          <cx:pt idx="260">2.1330729007701543</cx:pt>
          <cx:pt idx="261">2.1366510659856881</cx:pt>
          <cx:pt idx="262">2.1395742047841617</cx:pt>
          <cx:pt idx="263">2.1408720964441881</cx:pt>
          <cx:pt idx="264">2.1428174599500225</cx:pt>
          <cx:pt idx="265">2.1443724800820716</cx:pt>
          <cx:pt idx="266">2.1465087933665679</cx:pt>
          <cx:pt idx="267">2.1494185260204679</cx:pt>
          <cx:pt idx="268">2.1515498289992419</cx:pt>
          <cx:pt idx="269">2.1538079972200141</cx:pt>
          <cx:pt idx="270">2.1540659228538015</cx:pt>
          <cx:pt idx="271">2.1558705382693502</cx:pt>
          <cx:pt idx="272">2.1563858652847827</cx:pt>
          <cx:pt idx="273">2.1563858652847827</cx:pt>
          <cx:pt idx="274">2.1624959858665376</cx:pt>
          <cx:pt idx="275">2.1666666666666665</cx:pt>
          <cx:pt idx="276">2.1683326928003153</cx:pt>
          <cx:pt idx="277">2.1705094128132942</cx:pt>
          <cx:pt idx="278">2.1710212650578375</cx:pt>
          <cx:pt idx="279">2.1763884457207237</cx:pt>
          <cx:pt idx="280">2.1786846184490924</cx:pt>
          <cx:pt idx="281">2.1817424229271429</cx:pt>
          <cx:pt idx="282">2.1838421798899907</cx:pt>
          <cx:pt idx="283">2.1861305237031634</cx:pt>
          <cx:pt idx="284">2.187210298276983</cx:pt>
          <cx:pt idx="285">2.2022715545545242</cx:pt>
          <cx:pt idx="286">2.2047927592204921</cx:pt>
          <cx:pt idx="287">2.2069964506843536</cx:pt>
          <cx:pt idx="288">2.2110831935702668</cx:pt>
          <cx:pt idx="289">2.2135943621178655</cx:pt>
          <cx:pt idx="290">2.2173557826083452</cx:pt>
          <cx:pt idx="291">2.2211108331943574</cx:pt>
          <cx:pt idx="292">2.2248595461286991</cx:pt>
          <cx:pt idx="293">2.2258581366395398</cx:pt>
          <cx:pt idx="294">2.2345767682792492</cx:pt>
          <cx:pt idx="295">2.2433234274174554</cx:pt>
          <cx:pt idx="296">2.2449944320643649</cx:pt>
          <cx:pt idx="297">2.2453655975512468</cx:pt>
          <cx:pt idx="298">2.274007720108072</cx:pt>
          <cx:pt idx="299">2.2782181146189182</cx:pt>
          <cx:pt idx="300">2.294437718580403</cx:pt>
          <cx:pt idx="301">2.2992752481307379</cx:pt>
          <cx:pt idx="302">2.3199616855073755</cx:pt>
          <cx:pt idx="303">2.3258212408619121</cx:pt>
          <cx:pt idx="304">2.3315469352151399</cx:pt>
          <cx:pt idx="305">2.3366642891095846</cx:pt>
          <cx:pt idx="306">2.3366642891095846</cx:pt>
          <cx:pt idx="307">2.3517133234209386</cx:pt>
          <cx:pt idx="308">2.3667253513850923</cx:pt>
          <cx:pt idx="309">2.3701265788982662</cx:pt>
          <cx:pt idx="310">2.3738154940938436</cx:pt>
          <cx:pt idx="311">2.4008100484813224</cx:pt>
          <cx:pt idx="312">2.455832060852515</cx:pt>
          <cx:pt idx="313">2.5238858928247927</cx:pt>
          <cx:pt idx="314">2.5353062493075225</cx:pt>
          <cx:pt idx="315">2.6024027359346209</cx:pt>
        </cx:lvl>
      </cx:numDim>
    </cx:data>
  </cx:chartData>
  <cx:chart>
    <cx:title pos="t" align="ctr" overlay="0">
      <cx:tx>
        <cx:rich>
          <a:bodyPr spcFirstLastPara="1" vertOverflow="ellipsis" horzOverflow="overflow" wrap="square" lIns="0" tIns="0" rIns="0" bIns="0" anchor="ctr" anchorCtr="1"/>
          <a:lstStyle/>
          <a:p>
            <a:pPr algn="ctr" rtl="0">
              <a:defRPr sz="2000"/>
            </a:pPr>
            <a:r>
              <a:rPr lang="en-US" sz="2000" b="0" i="0" u="none" strike="noStrike" baseline="0" dirty="0">
                <a:solidFill>
                  <a:sysClr val="windowText" lastClr="000000">
                    <a:lumMod val="65000"/>
                    <a:lumOff val="35000"/>
                  </a:sysClr>
                </a:solidFill>
                <a:latin typeface="Calibri" panose="020F0502020204030204"/>
              </a:rPr>
              <a:t>BSA  m</a:t>
            </a:r>
            <a:r>
              <a:rPr lang="en-US" sz="2000" b="0" i="0" u="none" strike="noStrike" baseline="30000" dirty="0">
                <a:solidFill>
                  <a:sysClr val="windowText" lastClr="000000">
                    <a:lumMod val="65000"/>
                    <a:lumOff val="35000"/>
                  </a:sysClr>
                </a:solidFill>
                <a:latin typeface="Calibri" panose="020F0502020204030204"/>
              </a:rPr>
              <a:t>2</a:t>
            </a:r>
            <a:endParaRPr lang="en-US" sz="2000" b="0" i="0" u="none" strike="noStrike" baseline="0" dirty="0">
              <a:solidFill>
                <a:sysClr val="windowText" lastClr="000000">
                  <a:lumMod val="65000"/>
                  <a:lumOff val="35000"/>
                </a:sysClr>
              </a:solidFill>
              <a:latin typeface="Calibri" panose="020F0502020204030204"/>
            </a:endParaRPr>
          </a:p>
        </cx:rich>
      </cx:tx>
    </cx:title>
    <cx:plotArea>
      <cx:plotAreaRegion>
        <cx:series layoutId="boxWhisker" uniqueId="{435FF21E-8B38-5142-9724-016A6C3CB767}">
          <cx:tx>
            <cx:txData>
              <cx:f>Sheet8!$A$1</cx:f>
              <cx:v>BSA1</cx:v>
            </cx:txData>
          </cx:tx>
          <cx:dataId val="0"/>
          <cx:layoutPr>
            <cx:visibility meanLine="0" meanMarker="1" nonoutliers="0" outliers="1"/>
            <cx:statistics quartileMethod="exclusive"/>
          </cx:layoutPr>
        </cx:series>
        <cx:series layoutId="boxWhisker" uniqueId="{AED90D6D-4A64-1944-AD61-B190578969CE}">
          <cx:tx>
            <cx:txData>
              <cx:f>Sheet8!$B$1</cx:f>
              <cx:v>BSA 2</cx:v>
            </cx:txData>
          </cx:tx>
          <cx:dataId val="1"/>
          <cx:layoutPr>
            <cx:visibility meanLine="0" meanMarker="1" nonoutliers="0" outliers="1"/>
            <cx:statistics quartileMethod="exclusive"/>
          </cx:layoutPr>
        </cx:series>
      </cx:plotAreaRegion>
      <cx:axis id="0">
        <cx:catScaling gapWidth="1"/>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0.86946</cdr:x>
      <cdr:y>0.34019</cdr:y>
    </cdr:from>
    <cdr:to>
      <cdr:x>0.95128</cdr:x>
      <cdr:y>0.50097</cdr:y>
    </cdr:to>
    <cdr:sp macro="" textlink="">
      <cdr:nvSpPr>
        <cdr:cNvPr id="2" name="TextBox 1">
          <a:extLst xmlns:a="http://schemas.openxmlformats.org/drawingml/2006/main">
            <a:ext uri="{FF2B5EF4-FFF2-40B4-BE49-F238E27FC236}">
              <a16:creationId xmlns:a16="http://schemas.microsoft.com/office/drawing/2014/main" id="{068A24E9-953F-F4C0-170B-FE2BC9462180}"/>
            </a:ext>
          </a:extLst>
        </cdr:cNvPr>
        <cdr:cNvSpPr txBox="1"/>
      </cdr:nvSpPr>
      <cdr:spPr>
        <a:xfrm xmlns:a="http://schemas.openxmlformats.org/drawingml/2006/main">
          <a:off x="5010150" y="1465107"/>
          <a:ext cx="471488" cy="6924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XK" sz="1100" dirty="0"/>
        </a:p>
      </cdr:txBody>
    </cdr:sp>
  </cdr:relSizeAnchor>
  <cdr:relSizeAnchor xmlns:cdr="http://schemas.openxmlformats.org/drawingml/2006/chartDrawing">
    <cdr:from>
      <cdr:x>0.84132</cdr:x>
      <cdr:y>0.33315</cdr:y>
    </cdr:from>
    <cdr:to>
      <cdr:x>1</cdr:x>
      <cdr:y>0.54547</cdr:y>
    </cdr:to>
    <cdr:sp macro="" textlink="">
      <cdr:nvSpPr>
        <cdr:cNvPr id="3" name="TextBox 2">
          <a:extLst xmlns:a="http://schemas.openxmlformats.org/drawingml/2006/main">
            <a:ext uri="{FF2B5EF4-FFF2-40B4-BE49-F238E27FC236}">
              <a16:creationId xmlns:a16="http://schemas.microsoft.com/office/drawing/2014/main" id="{7DB6000F-D3B3-B89B-CA42-12B51FBB0277}"/>
            </a:ext>
          </a:extLst>
        </cdr:cNvPr>
        <cdr:cNvSpPr txBox="1"/>
      </cdr:nvSpPr>
      <cdr:spPr>
        <a:xfrm xmlns:a="http://schemas.openxmlformats.org/drawingml/2006/main">
          <a:off x="5217728" y="14347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XK" sz="1100" dirty="0"/>
        </a:p>
      </cdr:txBody>
    </cdr:sp>
  </cdr:relSizeAnchor>
  <cdr:relSizeAnchor xmlns:cdr="http://schemas.openxmlformats.org/drawingml/2006/chartDrawing">
    <cdr:from>
      <cdr:x>0.84132</cdr:x>
      <cdr:y>0.33315</cdr:y>
    </cdr:from>
    <cdr:to>
      <cdr:x>1</cdr:x>
      <cdr:y>0.54547</cdr:y>
    </cdr:to>
    <cdr:sp macro="" textlink="">
      <cdr:nvSpPr>
        <cdr:cNvPr id="4" name="TextBox 3">
          <a:extLst xmlns:a="http://schemas.openxmlformats.org/drawingml/2006/main">
            <a:ext uri="{FF2B5EF4-FFF2-40B4-BE49-F238E27FC236}">
              <a16:creationId xmlns:a16="http://schemas.microsoft.com/office/drawing/2014/main" id="{C4E572DF-0879-A2F9-A40F-BF4866B45870}"/>
            </a:ext>
          </a:extLst>
        </cdr:cNvPr>
        <cdr:cNvSpPr txBox="1"/>
      </cdr:nvSpPr>
      <cdr:spPr>
        <a:xfrm xmlns:a="http://schemas.openxmlformats.org/drawingml/2006/main">
          <a:off x="5217728" y="14347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XK"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X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84851-A040-9B4E-9CB7-8AD8EA57947C}" type="datetimeFigureOut">
              <a:rPr lang="en-XK" smtClean="0"/>
              <a:t>19.10.23</a:t>
            </a:fld>
            <a:endParaRPr lang="en-X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X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X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AA7DF-C301-7E48-A0A4-AC03E99475EC}" type="slidenum">
              <a:rPr lang="en-XK" smtClean="0"/>
              <a:t>‹#›</a:t>
            </a:fld>
            <a:endParaRPr lang="en-XK"/>
          </a:p>
        </p:txBody>
      </p:sp>
    </p:spTree>
    <p:extLst>
      <p:ext uri="{BB962C8B-B14F-4D97-AF65-F5344CB8AC3E}">
        <p14:creationId xmlns:p14="http://schemas.microsoft.com/office/powerpoint/2010/main" val="317824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XK" dirty="0"/>
          </a:p>
        </p:txBody>
      </p:sp>
      <p:sp>
        <p:nvSpPr>
          <p:cNvPr id="4" name="Slide Number Placeholder 3"/>
          <p:cNvSpPr>
            <a:spLocks noGrp="1"/>
          </p:cNvSpPr>
          <p:nvPr>
            <p:ph type="sldNum" sz="quarter" idx="5"/>
          </p:nvPr>
        </p:nvSpPr>
        <p:spPr/>
        <p:txBody>
          <a:bodyPr/>
          <a:lstStyle/>
          <a:p>
            <a:fld id="{826AA7DF-C301-7E48-A0A4-AC03E99475EC}" type="slidenum">
              <a:rPr lang="en-XK" smtClean="0"/>
              <a:t>4</a:t>
            </a:fld>
            <a:endParaRPr lang="en-XK"/>
          </a:p>
        </p:txBody>
      </p:sp>
    </p:spTree>
    <p:extLst>
      <p:ext uri="{BB962C8B-B14F-4D97-AF65-F5344CB8AC3E}">
        <p14:creationId xmlns:p14="http://schemas.microsoft.com/office/powerpoint/2010/main" val="90392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XK" dirty="0"/>
          </a:p>
        </p:txBody>
      </p:sp>
      <p:sp>
        <p:nvSpPr>
          <p:cNvPr id="4" name="Slide Number Placeholder 3"/>
          <p:cNvSpPr>
            <a:spLocks noGrp="1"/>
          </p:cNvSpPr>
          <p:nvPr>
            <p:ph type="sldNum" sz="quarter" idx="5"/>
          </p:nvPr>
        </p:nvSpPr>
        <p:spPr/>
        <p:txBody>
          <a:bodyPr/>
          <a:lstStyle/>
          <a:p>
            <a:fld id="{826AA7DF-C301-7E48-A0A4-AC03E99475EC}" type="slidenum">
              <a:rPr lang="en-XK" smtClean="0"/>
              <a:t>10</a:t>
            </a:fld>
            <a:endParaRPr lang="en-XK"/>
          </a:p>
        </p:txBody>
      </p:sp>
    </p:spTree>
    <p:extLst>
      <p:ext uri="{BB962C8B-B14F-4D97-AF65-F5344CB8AC3E}">
        <p14:creationId xmlns:p14="http://schemas.microsoft.com/office/powerpoint/2010/main" val="414475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558FD-1529-B316-E5CE-0286F3551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XK"/>
          </a:p>
        </p:txBody>
      </p:sp>
      <p:sp>
        <p:nvSpPr>
          <p:cNvPr id="3" name="Subtitle 2">
            <a:extLst>
              <a:ext uri="{FF2B5EF4-FFF2-40B4-BE49-F238E27FC236}">
                <a16:creationId xmlns:a16="http://schemas.microsoft.com/office/drawing/2014/main" id="{4F747470-E139-94A2-6913-E07A708194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XK"/>
          </a:p>
        </p:txBody>
      </p:sp>
      <p:sp>
        <p:nvSpPr>
          <p:cNvPr id="4" name="Date Placeholder 3">
            <a:extLst>
              <a:ext uri="{FF2B5EF4-FFF2-40B4-BE49-F238E27FC236}">
                <a16:creationId xmlns:a16="http://schemas.microsoft.com/office/drawing/2014/main" id="{124E42E2-1B60-4773-FC71-71C0E1353CCD}"/>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5" name="Footer Placeholder 4">
            <a:extLst>
              <a:ext uri="{FF2B5EF4-FFF2-40B4-BE49-F238E27FC236}">
                <a16:creationId xmlns:a16="http://schemas.microsoft.com/office/drawing/2014/main" id="{CD863E7A-58FC-94FE-355D-7B241EB93DD2}"/>
              </a:ext>
            </a:extLst>
          </p:cNvPr>
          <p:cNvSpPr>
            <a:spLocks noGrp="1"/>
          </p:cNvSpPr>
          <p:nvPr>
            <p:ph type="ftr" sz="quarter" idx="11"/>
          </p:nvPr>
        </p:nvSpPr>
        <p:spPr/>
        <p:txBody>
          <a:bodyPr/>
          <a:lstStyle/>
          <a:p>
            <a:endParaRPr lang="en-XK"/>
          </a:p>
        </p:txBody>
      </p:sp>
      <p:sp>
        <p:nvSpPr>
          <p:cNvPr id="6" name="Slide Number Placeholder 5">
            <a:extLst>
              <a:ext uri="{FF2B5EF4-FFF2-40B4-BE49-F238E27FC236}">
                <a16:creationId xmlns:a16="http://schemas.microsoft.com/office/drawing/2014/main" id="{C472E5B9-9FC8-13CF-F1B2-6AE4430DFF30}"/>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108810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CBBA9-9471-7A62-4317-E7C93972D2D3}"/>
              </a:ext>
            </a:extLst>
          </p:cNvPr>
          <p:cNvSpPr>
            <a:spLocks noGrp="1"/>
          </p:cNvSpPr>
          <p:nvPr>
            <p:ph type="title"/>
          </p:nvPr>
        </p:nvSpPr>
        <p:spPr/>
        <p:txBody>
          <a:bodyPr/>
          <a:lstStyle/>
          <a:p>
            <a:r>
              <a:rPr lang="en-US"/>
              <a:t>Click to edit Master title style</a:t>
            </a:r>
            <a:endParaRPr lang="en-XK"/>
          </a:p>
        </p:txBody>
      </p:sp>
      <p:sp>
        <p:nvSpPr>
          <p:cNvPr id="3" name="Vertical Text Placeholder 2">
            <a:extLst>
              <a:ext uri="{FF2B5EF4-FFF2-40B4-BE49-F238E27FC236}">
                <a16:creationId xmlns:a16="http://schemas.microsoft.com/office/drawing/2014/main" id="{57A0782D-F876-AF92-419B-79952F7D5D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4" name="Date Placeholder 3">
            <a:extLst>
              <a:ext uri="{FF2B5EF4-FFF2-40B4-BE49-F238E27FC236}">
                <a16:creationId xmlns:a16="http://schemas.microsoft.com/office/drawing/2014/main" id="{B30E1E99-ABF4-AC0B-93F4-FBAC5D935A10}"/>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5" name="Footer Placeholder 4">
            <a:extLst>
              <a:ext uri="{FF2B5EF4-FFF2-40B4-BE49-F238E27FC236}">
                <a16:creationId xmlns:a16="http://schemas.microsoft.com/office/drawing/2014/main" id="{E57FE036-3EF0-221B-5405-B0BBD43D709A}"/>
              </a:ext>
            </a:extLst>
          </p:cNvPr>
          <p:cNvSpPr>
            <a:spLocks noGrp="1"/>
          </p:cNvSpPr>
          <p:nvPr>
            <p:ph type="ftr" sz="quarter" idx="11"/>
          </p:nvPr>
        </p:nvSpPr>
        <p:spPr/>
        <p:txBody>
          <a:bodyPr/>
          <a:lstStyle/>
          <a:p>
            <a:endParaRPr lang="en-XK"/>
          </a:p>
        </p:txBody>
      </p:sp>
      <p:sp>
        <p:nvSpPr>
          <p:cNvPr id="6" name="Slide Number Placeholder 5">
            <a:extLst>
              <a:ext uri="{FF2B5EF4-FFF2-40B4-BE49-F238E27FC236}">
                <a16:creationId xmlns:a16="http://schemas.microsoft.com/office/drawing/2014/main" id="{C5ED6E35-6D0F-E66F-F41B-91C648C0EEFA}"/>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272748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DA8AC-5E84-B9C7-7E2F-B667E1415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XK"/>
          </a:p>
        </p:txBody>
      </p:sp>
      <p:sp>
        <p:nvSpPr>
          <p:cNvPr id="3" name="Vertical Text Placeholder 2">
            <a:extLst>
              <a:ext uri="{FF2B5EF4-FFF2-40B4-BE49-F238E27FC236}">
                <a16:creationId xmlns:a16="http://schemas.microsoft.com/office/drawing/2014/main" id="{B0671F22-C82D-A1DA-EC36-9EFFCACA72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4" name="Date Placeholder 3">
            <a:extLst>
              <a:ext uri="{FF2B5EF4-FFF2-40B4-BE49-F238E27FC236}">
                <a16:creationId xmlns:a16="http://schemas.microsoft.com/office/drawing/2014/main" id="{72A0AF8B-5924-F706-F4C5-D8C28FE875AE}"/>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5" name="Footer Placeholder 4">
            <a:extLst>
              <a:ext uri="{FF2B5EF4-FFF2-40B4-BE49-F238E27FC236}">
                <a16:creationId xmlns:a16="http://schemas.microsoft.com/office/drawing/2014/main" id="{D7747692-9A76-C2F7-77C2-5A5C32FB2028}"/>
              </a:ext>
            </a:extLst>
          </p:cNvPr>
          <p:cNvSpPr>
            <a:spLocks noGrp="1"/>
          </p:cNvSpPr>
          <p:nvPr>
            <p:ph type="ftr" sz="quarter" idx="11"/>
          </p:nvPr>
        </p:nvSpPr>
        <p:spPr/>
        <p:txBody>
          <a:bodyPr/>
          <a:lstStyle/>
          <a:p>
            <a:endParaRPr lang="en-XK"/>
          </a:p>
        </p:txBody>
      </p:sp>
      <p:sp>
        <p:nvSpPr>
          <p:cNvPr id="6" name="Slide Number Placeholder 5">
            <a:extLst>
              <a:ext uri="{FF2B5EF4-FFF2-40B4-BE49-F238E27FC236}">
                <a16:creationId xmlns:a16="http://schemas.microsoft.com/office/drawing/2014/main" id="{B5D19920-DE8C-4935-E087-72C445D4A7C5}"/>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2287366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6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2310-CAA6-182C-7DAD-9E70B673D677}"/>
              </a:ext>
            </a:extLst>
          </p:cNvPr>
          <p:cNvSpPr>
            <a:spLocks noGrp="1"/>
          </p:cNvSpPr>
          <p:nvPr>
            <p:ph type="title"/>
          </p:nvPr>
        </p:nvSpPr>
        <p:spPr/>
        <p:txBody>
          <a:bodyPr/>
          <a:lstStyle/>
          <a:p>
            <a:r>
              <a:rPr lang="en-US"/>
              <a:t>Click to edit Master title style</a:t>
            </a:r>
            <a:endParaRPr lang="en-XK"/>
          </a:p>
        </p:txBody>
      </p:sp>
      <p:sp>
        <p:nvSpPr>
          <p:cNvPr id="3" name="Content Placeholder 2">
            <a:extLst>
              <a:ext uri="{FF2B5EF4-FFF2-40B4-BE49-F238E27FC236}">
                <a16:creationId xmlns:a16="http://schemas.microsoft.com/office/drawing/2014/main" id="{07C98979-910A-04EF-867E-36E0BCBDD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4" name="Date Placeholder 3">
            <a:extLst>
              <a:ext uri="{FF2B5EF4-FFF2-40B4-BE49-F238E27FC236}">
                <a16:creationId xmlns:a16="http://schemas.microsoft.com/office/drawing/2014/main" id="{3000F772-6428-6B76-2603-A24F28C5BA28}"/>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5" name="Footer Placeholder 4">
            <a:extLst>
              <a:ext uri="{FF2B5EF4-FFF2-40B4-BE49-F238E27FC236}">
                <a16:creationId xmlns:a16="http://schemas.microsoft.com/office/drawing/2014/main" id="{1A2743A9-1600-EF43-64B9-59A40889D7D2}"/>
              </a:ext>
            </a:extLst>
          </p:cNvPr>
          <p:cNvSpPr>
            <a:spLocks noGrp="1"/>
          </p:cNvSpPr>
          <p:nvPr>
            <p:ph type="ftr" sz="quarter" idx="11"/>
          </p:nvPr>
        </p:nvSpPr>
        <p:spPr/>
        <p:txBody>
          <a:bodyPr/>
          <a:lstStyle/>
          <a:p>
            <a:endParaRPr lang="en-XK"/>
          </a:p>
        </p:txBody>
      </p:sp>
      <p:sp>
        <p:nvSpPr>
          <p:cNvPr id="6" name="Slide Number Placeholder 5">
            <a:extLst>
              <a:ext uri="{FF2B5EF4-FFF2-40B4-BE49-F238E27FC236}">
                <a16:creationId xmlns:a16="http://schemas.microsoft.com/office/drawing/2014/main" id="{C3B6B25B-3E26-40D2-A132-73A8A09F97E4}"/>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3443677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517C-7D6C-86A5-0388-250A2B30E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XK"/>
          </a:p>
        </p:txBody>
      </p:sp>
      <p:sp>
        <p:nvSpPr>
          <p:cNvPr id="3" name="Text Placeholder 2">
            <a:extLst>
              <a:ext uri="{FF2B5EF4-FFF2-40B4-BE49-F238E27FC236}">
                <a16:creationId xmlns:a16="http://schemas.microsoft.com/office/drawing/2014/main" id="{D481CF50-E8BC-83DE-74FF-E46143D25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424589-4FB6-8151-DFD3-D4B1F110F003}"/>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5" name="Footer Placeholder 4">
            <a:extLst>
              <a:ext uri="{FF2B5EF4-FFF2-40B4-BE49-F238E27FC236}">
                <a16:creationId xmlns:a16="http://schemas.microsoft.com/office/drawing/2014/main" id="{87B3CF82-8D28-EF8C-1428-5888D214C65E}"/>
              </a:ext>
            </a:extLst>
          </p:cNvPr>
          <p:cNvSpPr>
            <a:spLocks noGrp="1"/>
          </p:cNvSpPr>
          <p:nvPr>
            <p:ph type="ftr" sz="quarter" idx="11"/>
          </p:nvPr>
        </p:nvSpPr>
        <p:spPr/>
        <p:txBody>
          <a:bodyPr/>
          <a:lstStyle/>
          <a:p>
            <a:endParaRPr lang="en-XK"/>
          </a:p>
        </p:txBody>
      </p:sp>
      <p:sp>
        <p:nvSpPr>
          <p:cNvPr id="6" name="Slide Number Placeholder 5">
            <a:extLst>
              <a:ext uri="{FF2B5EF4-FFF2-40B4-BE49-F238E27FC236}">
                <a16:creationId xmlns:a16="http://schemas.microsoft.com/office/drawing/2014/main" id="{C7AAB87C-69B3-11C9-B31D-5EBE23385439}"/>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20424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6C98-413C-D9DB-A445-A5B69CFC8E37}"/>
              </a:ext>
            </a:extLst>
          </p:cNvPr>
          <p:cNvSpPr>
            <a:spLocks noGrp="1"/>
          </p:cNvSpPr>
          <p:nvPr>
            <p:ph type="title"/>
          </p:nvPr>
        </p:nvSpPr>
        <p:spPr/>
        <p:txBody>
          <a:bodyPr/>
          <a:lstStyle/>
          <a:p>
            <a:r>
              <a:rPr lang="en-US"/>
              <a:t>Click to edit Master title style</a:t>
            </a:r>
            <a:endParaRPr lang="en-XK"/>
          </a:p>
        </p:txBody>
      </p:sp>
      <p:sp>
        <p:nvSpPr>
          <p:cNvPr id="3" name="Content Placeholder 2">
            <a:extLst>
              <a:ext uri="{FF2B5EF4-FFF2-40B4-BE49-F238E27FC236}">
                <a16:creationId xmlns:a16="http://schemas.microsoft.com/office/drawing/2014/main" id="{57DCA0DE-807C-7923-323C-ECCA82E64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4" name="Content Placeholder 3">
            <a:extLst>
              <a:ext uri="{FF2B5EF4-FFF2-40B4-BE49-F238E27FC236}">
                <a16:creationId xmlns:a16="http://schemas.microsoft.com/office/drawing/2014/main" id="{524CF99C-2B72-5DE9-0C3A-D2EA0D95F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5" name="Date Placeholder 4">
            <a:extLst>
              <a:ext uri="{FF2B5EF4-FFF2-40B4-BE49-F238E27FC236}">
                <a16:creationId xmlns:a16="http://schemas.microsoft.com/office/drawing/2014/main" id="{059E5763-B029-A76F-66D1-26690FA80CBA}"/>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6" name="Footer Placeholder 5">
            <a:extLst>
              <a:ext uri="{FF2B5EF4-FFF2-40B4-BE49-F238E27FC236}">
                <a16:creationId xmlns:a16="http://schemas.microsoft.com/office/drawing/2014/main" id="{3CDCB066-2E4C-72F8-1E74-E42E315A6FBC}"/>
              </a:ext>
            </a:extLst>
          </p:cNvPr>
          <p:cNvSpPr>
            <a:spLocks noGrp="1"/>
          </p:cNvSpPr>
          <p:nvPr>
            <p:ph type="ftr" sz="quarter" idx="11"/>
          </p:nvPr>
        </p:nvSpPr>
        <p:spPr/>
        <p:txBody>
          <a:bodyPr/>
          <a:lstStyle/>
          <a:p>
            <a:endParaRPr lang="en-XK"/>
          </a:p>
        </p:txBody>
      </p:sp>
      <p:sp>
        <p:nvSpPr>
          <p:cNvPr id="7" name="Slide Number Placeholder 6">
            <a:extLst>
              <a:ext uri="{FF2B5EF4-FFF2-40B4-BE49-F238E27FC236}">
                <a16:creationId xmlns:a16="http://schemas.microsoft.com/office/drawing/2014/main" id="{DB202F2B-7E0F-999C-7921-24A28BD6A58B}"/>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292449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1229-6235-E554-0E55-4F1EA9E1AAF2}"/>
              </a:ext>
            </a:extLst>
          </p:cNvPr>
          <p:cNvSpPr>
            <a:spLocks noGrp="1"/>
          </p:cNvSpPr>
          <p:nvPr>
            <p:ph type="title"/>
          </p:nvPr>
        </p:nvSpPr>
        <p:spPr>
          <a:xfrm>
            <a:off x="839788" y="365125"/>
            <a:ext cx="10515600" cy="1325563"/>
          </a:xfrm>
        </p:spPr>
        <p:txBody>
          <a:bodyPr/>
          <a:lstStyle/>
          <a:p>
            <a:r>
              <a:rPr lang="en-US"/>
              <a:t>Click to edit Master title style</a:t>
            </a:r>
            <a:endParaRPr lang="en-XK"/>
          </a:p>
        </p:txBody>
      </p:sp>
      <p:sp>
        <p:nvSpPr>
          <p:cNvPr id="3" name="Text Placeholder 2">
            <a:extLst>
              <a:ext uri="{FF2B5EF4-FFF2-40B4-BE49-F238E27FC236}">
                <a16:creationId xmlns:a16="http://schemas.microsoft.com/office/drawing/2014/main" id="{FABE5A49-06EA-0FBF-5A7C-4359A3C887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C8EAD-FB7E-A3EB-927B-516401ED5A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5" name="Text Placeholder 4">
            <a:extLst>
              <a:ext uri="{FF2B5EF4-FFF2-40B4-BE49-F238E27FC236}">
                <a16:creationId xmlns:a16="http://schemas.microsoft.com/office/drawing/2014/main" id="{70683FE8-FBAE-CD86-58BA-641940471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075AF-C41F-35AD-1A98-60E58896F8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7" name="Date Placeholder 6">
            <a:extLst>
              <a:ext uri="{FF2B5EF4-FFF2-40B4-BE49-F238E27FC236}">
                <a16:creationId xmlns:a16="http://schemas.microsoft.com/office/drawing/2014/main" id="{51030DBA-CFF9-4DE9-6EC8-3DC3E1754916}"/>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8" name="Footer Placeholder 7">
            <a:extLst>
              <a:ext uri="{FF2B5EF4-FFF2-40B4-BE49-F238E27FC236}">
                <a16:creationId xmlns:a16="http://schemas.microsoft.com/office/drawing/2014/main" id="{8E768B08-C33F-9616-AFCC-5D9D68E99921}"/>
              </a:ext>
            </a:extLst>
          </p:cNvPr>
          <p:cNvSpPr>
            <a:spLocks noGrp="1"/>
          </p:cNvSpPr>
          <p:nvPr>
            <p:ph type="ftr" sz="quarter" idx="11"/>
          </p:nvPr>
        </p:nvSpPr>
        <p:spPr/>
        <p:txBody>
          <a:bodyPr/>
          <a:lstStyle/>
          <a:p>
            <a:endParaRPr lang="en-XK"/>
          </a:p>
        </p:txBody>
      </p:sp>
      <p:sp>
        <p:nvSpPr>
          <p:cNvPr id="9" name="Slide Number Placeholder 8">
            <a:extLst>
              <a:ext uri="{FF2B5EF4-FFF2-40B4-BE49-F238E27FC236}">
                <a16:creationId xmlns:a16="http://schemas.microsoft.com/office/drawing/2014/main" id="{FFC05C5F-A6B4-6B0E-F147-89E742F7047E}"/>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140583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EB63-2697-D877-68B8-E6089D97E8F3}"/>
              </a:ext>
            </a:extLst>
          </p:cNvPr>
          <p:cNvSpPr>
            <a:spLocks noGrp="1"/>
          </p:cNvSpPr>
          <p:nvPr>
            <p:ph type="title"/>
          </p:nvPr>
        </p:nvSpPr>
        <p:spPr/>
        <p:txBody>
          <a:bodyPr/>
          <a:lstStyle/>
          <a:p>
            <a:r>
              <a:rPr lang="en-US"/>
              <a:t>Click to edit Master title style</a:t>
            </a:r>
            <a:endParaRPr lang="en-XK"/>
          </a:p>
        </p:txBody>
      </p:sp>
      <p:sp>
        <p:nvSpPr>
          <p:cNvPr id="3" name="Date Placeholder 2">
            <a:extLst>
              <a:ext uri="{FF2B5EF4-FFF2-40B4-BE49-F238E27FC236}">
                <a16:creationId xmlns:a16="http://schemas.microsoft.com/office/drawing/2014/main" id="{07BA6C7E-DE25-4143-7530-D735F2EF720B}"/>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4" name="Footer Placeholder 3">
            <a:extLst>
              <a:ext uri="{FF2B5EF4-FFF2-40B4-BE49-F238E27FC236}">
                <a16:creationId xmlns:a16="http://schemas.microsoft.com/office/drawing/2014/main" id="{9123561E-EEE8-8931-F6F2-FF8E316B23F6}"/>
              </a:ext>
            </a:extLst>
          </p:cNvPr>
          <p:cNvSpPr>
            <a:spLocks noGrp="1"/>
          </p:cNvSpPr>
          <p:nvPr>
            <p:ph type="ftr" sz="quarter" idx="11"/>
          </p:nvPr>
        </p:nvSpPr>
        <p:spPr/>
        <p:txBody>
          <a:bodyPr/>
          <a:lstStyle/>
          <a:p>
            <a:endParaRPr lang="en-XK"/>
          </a:p>
        </p:txBody>
      </p:sp>
      <p:sp>
        <p:nvSpPr>
          <p:cNvPr id="5" name="Slide Number Placeholder 4">
            <a:extLst>
              <a:ext uri="{FF2B5EF4-FFF2-40B4-BE49-F238E27FC236}">
                <a16:creationId xmlns:a16="http://schemas.microsoft.com/office/drawing/2014/main" id="{EC09BA9F-F5B1-F801-E897-5DBB3C4A2B7D}"/>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41418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D74AA-AC88-676B-C0DC-61B3646FD5EC}"/>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3" name="Footer Placeholder 2">
            <a:extLst>
              <a:ext uri="{FF2B5EF4-FFF2-40B4-BE49-F238E27FC236}">
                <a16:creationId xmlns:a16="http://schemas.microsoft.com/office/drawing/2014/main" id="{D5D4502A-8231-EAF1-435E-9F3EE8552E77}"/>
              </a:ext>
            </a:extLst>
          </p:cNvPr>
          <p:cNvSpPr>
            <a:spLocks noGrp="1"/>
          </p:cNvSpPr>
          <p:nvPr>
            <p:ph type="ftr" sz="quarter" idx="11"/>
          </p:nvPr>
        </p:nvSpPr>
        <p:spPr/>
        <p:txBody>
          <a:bodyPr/>
          <a:lstStyle/>
          <a:p>
            <a:endParaRPr lang="en-XK"/>
          </a:p>
        </p:txBody>
      </p:sp>
      <p:sp>
        <p:nvSpPr>
          <p:cNvPr id="4" name="Slide Number Placeholder 3">
            <a:extLst>
              <a:ext uri="{FF2B5EF4-FFF2-40B4-BE49-F238E27FC236}">
                <a16:creationId xmlns:a16="http://schemas.microsoft.com/office/drawing/2014/main" id="{59D4FBD9-BD5C-B399-2B7A-6FCAF1FFACA2}"/>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92775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B56B-A0C1-528E-F865-D1DEBB3BA2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XK"/>
          </a:p>
        </p:txBody>
      </p:sp>
      <p:sp>
        <p:nvSpPr>
          <p:cNvPr id="3" name="Content Placeholder 2">
            <a:extLst>
              <a:ext uri="{FF2B5EF4-FFF2-40B4-BE49-F238E27FC236}">
                <a16:creationId xmlns:a16="http://schemas.microsoft.com/office/drawing/2014/main" id="{90483023-DB0E-88AE-4CAF-9030C21A7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4" name="Text Placeholder 3">
            <a:extLst>
              <a:ext uri="{FF2B5EF4-FFF2-40B4-BE49-F238E27FC236}">
                <a16:creationId xmlns:a16="http://schemas.microsoft.com/office/drawing/2014/main" id="{C0428B7B-0A9B-3962-AC0C-C9DEEC841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A069F-C144-E7BB-2828-F0EA5CD20C1A}"/>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6" name="Footer Placeholder 5">
            <a:extLst>
              <a:ext uri="{FF2B5EF4-FFF2-40B4-BE49-F238E27FC236}">
                <a16:creationId xmlns:a16="http://schemas.microsoft.com/office/drawing/2014/main" id="{4A94ED0A-26A6-F15C-A816-E0E44BCA630D}"/>
              </a:ext>
            </a:extLst>
          </p:cNvPr>
          <p:cNvSpPr>
            <a:spLocks noGrp="1"/>
          </p:cNvSpPr>
          <p:nvPr>
            <p:ph type="ftr" sz="quarter" idx="11"/>
          </p:nvPr>
        </p:nvSpPr>
        <p:spPr/>
        <p:txBody>
          <a:bodyPr/>
          <a:lstStyle/>
          <a:p>
            <a:endParaRPr lang="en-XK"/>
          </a:p>
        </p:txBody>
      </p:sp>
      <p:sp>
        <p:nvSpPr>
          <p:cNvPr id="7" name="Slide Number Placeholder 6">
            <a:extLst>
              <a:ext uri="{FF2B5EF4-FFF2-40B4-BE49-F238E27FC236}">
                <a16:creationId xmlns:a16="http://schemas.microsoft.com/office/drawing/2014/main" id="{D99D1FB8-2BEF-2D39-A46F-C7CDE7597771}"/>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285549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A310-C1C0-BB86-6E93-E998248E3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XK"/>
          </a:p>
        </p:txBody>
      </p:sp>
      <p:sp>
        <p:nvSpPr>
          <p:cNvPr id="3" name="Picture Placeholder 2">
            <a:extLst>
              <a:ext uri="{FF2B5EF4-FFF2-40B4-BE49-F238E27FC236}">
                <a16:creationId xmlns:a16="http://schemas.microsoft.com/office/drawing/2014/main" id="{B25B12A2-E0D4-4B58-806D-8A4075585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XK"/>
          </a:p>
        </p:txBody>
      </p:sp>
      <p:sp>
        <p:nvSpPr>
          <p:cNvPr id="4" name="Text Placeholder 3">
            <a:extLst>
              <a:ext uri="{FF2B5EF4-FFF2-40B4-BE49-F238E27FC236}">
                <a16:creationId xmlns:a16="http://schemas.microsoft.com/office/drawing/2014/main" id="{2102C0A2-A098-D4D9-B396-41517C69F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5173B-1BCB-AC3A-C6BF-7F94039EE0B9}"/>
              </a:ext>
            </a:extLst>
          </p:cNvPr>
          <p:cNvSpPr>
            <a:spLocks noGrp="1"/>
          </p:cNvSpPr>
          <p:nvPr>
            <p:ph type="dt" sz="half" idx="10"/>
          </p:nvPr>
        </p:nvSpPr>
        <p:spPr/>
        <p:txBody>
          <a:bodyPr/>
          <a:lstStyle/>
          <a:p>
            <a:fld id="{93EB56CD-10F1-E240-B9EE-06C30C44918D}" type="datetimeFigureOut">
              <a:rPr lang="en-XK" smtClean="0"/>
              <a:t>19.10.23</a:t>
            </a:fld>
            <a:endParaRPr lang="en-XK"/>
          </a:p>
        </p:txBody>
      </p:sp>
      <p:sp>
        <p:nvSpPr>
          <p:cNvPr id="6" name="Footer Placeholder 5">
            <a:extLst>
              <a:ext uri="{FF2B5EF4-FFF2-40B4-BE49-F238E27FC236}">
                <a16:creationId xmlns:a16="http://schemas.microsoft.com/office/drawing/2014/main" id="{7914AEFC-ADAE-ECF0-5944-1EF5708BC15A}"/>
              </a:ext>
            </a:extLst>
          </p:cNvPr>
          <p:cNvSpPr>
            <a:spLocks noGrp="1"/>
          </p:cNvSpPr>
          <p:nvPr>
            <p:ph type="ftr" sz="quarter" idx="11"/>
          </p:nvPr>
        </p:nvSpPr>
        <p:spPr/>
        <p:txBody>
          <a:bodyPr/>
          <a:lstStyle/>
          <a:p>
            <a:endParaRPr lang="en-XK"/>
          </a:p>
        </p:txBody>
      </p:sp>
      <p:sp>
        <p:nvSpPr>
          <p:cNvPr id="7" name="Slide Number Placeholder 6">
            <a:extLst>
              <a:ext uri="{FF2B5EF4-FFF2-40B4-BE49-F238E27FC236}">
                <a16:creationId xmlns:a16="http://schemas.microsoft.com/office/drawing/2014/main" id="{F07E1BF8-9069-0B02-53F6-071651E4E2CF}"/>
              </a:ext>
            </a:extLst>
          </p:cNvPr>
          <p:cNvSpPr>
            <a:spLocks noGrp="1"/>
          </p:cNvSpPr>
          <p:nvPr>
            <p:ph type="sldNum" sz="quarter" idx="12"/>
          </p:nvPr>
        </p:nvSpPr>
        <p:spPr/>
        <p:txBody>
          <a:bodyPr/>
          <a:lstStyle/>
          <a:p>
            <a:fld id="{9258D4BC-BE20-8646-9145-E438A2EE04BD}" type="slidenum">
              <a:rPr lang="en-XK" smtClean="0"/>
              <a:t>‹#›</a:t>
            </a:fld>
            <a:endParaRPr lang="en-XK"/>
          </a:p>
        </p:txBody>
      </p:sp>
    </p:spTree>
    <p:extLst>
      <p:ext uri="{BB962C8B-B14F-4D97-AF65-F5344CB8AC3E}">
        <p14:creationId xmlns:p14="http://schemas.microsoft.com/office/powerpoint/2010/main" val="1489264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FC878-F85B-440B-1D28-D3D6F9B527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XK"/>
          </a:p>
        </p:txBody>
      </p:sp>
      <p:sp>
        <p:nvSpPr>
          <p:cNvPr id="3" name="Text Placeholder 2">
            <a:extLst>
              <a:ext uri="{FF2B5EF4-FFF2-40B4-BE49-F238E27FC236}">
                <a16:creationId xmlns:a16="http://schemas.microsoft.com/office/drawing/2014/main" id="{2C71C38E-DAE2-F6BA-468D-A34B8D505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XK"/>
          </a:p>
        </p:txBody>
      </p:sp>
      <p:sp>
        <p:nvSpPr>
          <p:cNvPr id="4" name="Date Placeholder 3">
            <a:extLst>
              <a:ext uri="{FF2B5EF4-FFF2-40B4-BE49-F238E27FC236}">
                <a16:creationId xmlns:a16="http://schemas.microsoft.com/office/drawing/2014/main" id="{482D832A-1919-EA0E-4BF6-E07C3CFEB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B56CD-10F1-E240-B9EE-06C30C44918D}" type="datetimeFigureOut">
              <a:rPr lang="en-XK" smtClean="0"/>
              <a:t>19.10.23</a:t>
            </a:fld>
            <a:endParaRPr lang="en-XK"/>
          </a:p>
        </p:txBody>
      </p:sp>
      <p:sp>
        <p:nvSpPr>
          <p:cNvPr id="5" name="Footer Placeholder 4">
            <a:extLst>
              <a:ext uri="{FF2B5EF4-FFF2-40B4-BE49-F238E27FC236}">
                <a16:creationId xmlns:a16="http://schemas.microsoft.com/office/drawing/2014/main" id="{4CA03C7D-FC67-AF7D-D8A8-579C08697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XK"/>
          </a:p>
        </p:txBody>
      </p:sp>
      <p:sp>
        <p:nvSpPr>
          <p:cNvPr id="6" name="Slide Number Placeholder 5">
            <a:extLst>
              <a:ext uri="{FF2B5EF4-FFF2-40B4-BE49-F238E27FC236}">
                <a16:creationId xmlns:a16="http://schemas.microsoft.com/office/drawing/2014/main" id="{383D1E25-62FA-C477-C957-0396905EC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8D4BC-BE20-8646-9145-E438A2EE04BD}" type="slidenum">
              <a:rPr lang="en-XK" smtClean="0"/>
              <a:t>‹#›</a:t>
            </a:fld>
            <a:endParaRPr lang="en-XK"/>
          </a:p>
        </p:txBody>
      </p:sp>
    </p:spTree>
    <p:extLst>
      <p:ext uri="{BB962C8B-B14F-4D97-AF65-F5344CB8AC3E}">
        <p14:creationId xmlns:p14="http://schemas.microsoft.com/office/powerpoint/2010/main" val="3252799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X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14/relationships/chartEx" Target="../charts/chartEx1.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2.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14/relationships/chartEx" Target="../charts/chartEx5.xml"/><Relationship Id="rId3" Type="http://schemas.openxmlformats.org/officeDocument/2006/relationships/image" Target="../media/image9.png"/><Relationship Id="rId7" Type="http://schemas.openxmlformats.org/officeDocument/2006/relationships/image" Target="../media/image12.png"/><Relationship Id="rId2" Type="http://schemas.microsoft.com/office/2014/relationships/chartEx" Target="../charts/chartEx3.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14/relationships/chartEx" Target="../charts/chartEx4.xml"/><Relationship Id="rId10" Type="http://schemas.openxmlformats.org/officeDocument/2006/relationships/chart" Target="../charts/chart7.xml"/><Relationship Id="rId4" Type="http://schemas.openxmlformats.org/officeDocument/2006/relationships/image" Target="../media/image10.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4FAD-53A1-378D-28C6-69FBC2397E82}"/>
              </a:ext>
            </a:extLst>
          </p:cNvPr>
          <p:cNvSpPr>
            <a:spLocks noGrp="1"/>
          </p:cNvSpPr>
          <p:nvPr>
            <p:ph type="ctrTitle"/>
          </p:nvPr>
        </p:nvSpPr>
        <p:spPr>
          <a:xfrm>
            <a:off x="478971" y="456613"/>
            <a:ext cx="11234057" cy="1086438"/>
          </a:xfrm>
        </p:spPr>
        <p:txBody>
          <a:bodyPr>
            <a:normAutofit fontScale="90000"/>
          </a:bodyPr>
          <a:lstStyle/>
          <a:p>
            <a:br>
              <a:rPr lang="en-US" sz="4000" b="1" dirty="0">
                <a:solidFill>
                  <a:srgbClr val="000000"/>
                </a:solidFill>
                <a:effectLst/>
                <a:latin typeface="Arial" panose="020B0604020202020204" pitchFamily="34" charset="0"/>
              </a:rPr>
            </a:br>
            <a:br>
              <a:rPr lang="en-US" dirty="0">
                <a:solidFill>
                  <a:srgbClr val="000000"/>
                </a:solidFill>
                <a:effectLst/>
                <a:latin typeface="Arial" panose="020B0604020202020204" pitchFamily="34" charset="0"/>
              </a:rPr>
            </a:br>
            <a:endParaRPr lang="en-XK" dirty="0"/>
          </a:p>
        </p:txBody>
      </p:sp>
      <p:sp>
        <p:nvSpPr>
          <p:cNvPr id="3" name="Subtitle 2">
            <a:extLst>
              <a:ext uri="{FF2B5EF4-FFF2-40B4-BE49-F238E27FC236}">
                <a16:creationId xmlns:a16="http://schemas.microsoft.com/office/drawing/2014/main" id="{FCF6A81C-F427-8105-A171-8ED9A81CFEDE}"/>
              </a:ext>
            </a:extLst>
          </p:cNvPr>
          <p:cNvSpPr>
            <a:spLocks noGrp="1"/>
          </p:cNvSpPr>
          <p:nvPr>
            <p:ph type="subTitle" idx="1"/>
          </p:nvPr>
        </p:nvSpPr>
        <p:spPr>
          <a:xfrm>
            <a:off x="4357688" y="5229225"/>
            <a:ext cx="7653336" cy="1554877"/>
          </a:xfrm>
        </p:spPr>
        <p:txBody>
          <a:bodyPr>
            <a:normAutofit fontScale="92500"/>
          </a:bodyPr>
          <a:lstStyle/>
          <a:p>
            <a:r>
              <a:rPr lang="en-US" sz="2000" b="1" u="sng" dirty="0">
                <a:solidFill>
                  <a:schemeClr val="tx2">
                    <a:lumMod val="75000"/>
                  </a:schemeClr>
                </a:solidFill>
                <a:effectLst/>
                <a:latin typeface="Arial" panose="020B0604020202020204" pitchFamily="34" charset="0"/>
              </a:rPr>
              <a:t>VJOLLCA GODANCI KELMENDI</a:t>
            </a:r>
            <a:r>
              <a:rPr lang="en-US" sz="2000" b="1" u="sng" baseline="30000" dirty="0">
                <a:solidFill>
                  <a:schemeClr val="tx2">
                    <a:lumMod val="75000"/>
                  </a:schemeClr>
                </a:solidFill>
                <a:effectLst/>
                <a:latin typeface="Arial" panose="020B0604020202020204" pitchFamily="34" charset="0"/>
              </a:rPr>
              <a:t>1</a:t>
            </a:r>
            <a:r>
              <a:rPr lang="en-US" sz="2000" b="1" dirty="0">
                <a:solidFill>
                  <a:schemeClr val="tx2">
                    <a:lumMod val="75000"/>
                  </a:schemeClr>
                </a:solidFill>
                <a:effectLst/>
                <a:latin typeface="Arial" panose="020B0604020202020204" pitchFamily="34" charset="0"/>
              </a:rPr>
              <a:t>, MIMOZA RAMADANI PIRAJ</a:t>
            </a:r>
            <a:r>
              <a:rPr lang="en-US" sz="2000" b="1" baseline="30000" dirty="0">
                <a:solidFill>
                  <a:schemeClr val="tx2">
                    <a:lumMod val="75000"/>
                  </a:schemeClr>
                </a:solidFill>
                <a:effectLst/>
                <a:latin typeface="Arial" panose="020B0604020202020204" pitchFamily="34" charset="0"/>
              </a:rPr>
              <a:t>1</a:t>
            </a:r>
            <a:r>
              <a:rPr lang="en-US" sz="2000" b="1" dirty="0">
                <a:solidFill>
                  <a:schemeClr val="tx2">
                    <a:lumMod val="75000"/>
                  </a:schemeClr>
                </a:solidFill>
                <a:effectLst/>
                <a:latin typeface="Arial" panose="020B0604020202020204" pitchFamily="34" charset="0"/>
              </a:rPr>
              <a:t>, </a:t>
            </a:r>
          </a:p>
          <a:p>
            <a:r>
              <a:rPr lang="en-US" sz="2000" b="1" dirty="0">
                <a:solidFill>
                  <a:schemeClr val="tx2">
                    <a:lumMod val="75000"/>
                  </a:schemeClr>
                </a:solidFill>
                <a:effectLst/>
                <a:latin typeface="Arial" panose="020B0604020202020204" pitchFamily="34" charset="0"/>
              </a:rPr>
              <a:t>SHEGA KONJUFCA</a:t>
            </a:r>
            <a:r>
              <a:rPr lang="en-US" sz="2000" b="1" baseline="30000" dirty="0">
                <a:solidFill>
                  <a:schemeClr val="tx2">
                    <a:lumMod val="75000"/>
                  </a:schemeClr>
                </a:solidFill>
                <a:effectLst/>
                <a:latin typeface="Arial" panose="020B0604020202020204" pitchFamily="34" charset="0"/>
              </a:rPr>
              <a:t>2</a:t>
            </a:r>
            <a:r>
              <a:rPr lang="en-US" sz="2000" b="1" dirty="0">
                <a:solidFill>
                  <a:schemeClr val="tx2">
                    <a:lumMod val="75000"/>
                  </a:schemeClr>
                </a:solidFill>
                <a:effectLst/>
                <a:latin typeface="Arial" panose="020B0604020202020204" pitchFamily="34" charset="0"/>
              </a:rPr>
              <a:t>, FATIME YMERI</a:t>
            </a:r>
            <a:r>
              <a:rPr lang="en-US" sz="2000" b="1" baseline="30000" dirty="0">
                <a:solidFill>
                  <a:schemeClr val="tx2">
                    <a:lumMod val="75000"/>
                  </a:schemeClr>
                </a:solidFill>
                <a:effectLst/>
                <a:latin typeface="Arial" panose="020B0604020202020204" pitchFamily="34" charset="0"/>
              </a:rPr>
              <a:t>2</a:t>
            </a:r>
            <a:r>
              <a:rPr lang="en-US" sz="2000" b="1" dirty="0">
                <a:solidFill>
                  <a:schemeClr val="tx2">
                    <a:lumMod val="75000"/>
                  </a:schemeClr>
                </a:solidFill>
                <a:effectLst/>
                <a:latin typeface="Arial" panose="020B0604020202020204" pitchFamily="34" charset="0"/>
              </a:rPr>
              <a:t> </a:t>
            </a:r>
            <a:endParaRPr lang="en-US" sz="2000" dirty="0">
              <a:solidFill>
                <a:schemeClr val="tx2">
                  <a:lumMod val="75000"/>
                </a:schemeClr>
              </a:solidFill>
              <a:effectLst/>
              <a:latin typeface="Arial" panose="020B0604020202020204" pitchFamily="34" charset="0"/>
            </a:endParaRPr>
          </a:p>
          <a:p>
            <a:r>
              <a:rPr lang="en-US" sz="2000" i="1" dirty="0">
                <a:solidFill>
                  <a:schemeClr val="tx2">
                    <a:lumMod val="75000"/>
                  </a:schemeClr>
                </a:solidFill>
                <a:effectLst/>
                <a:latin typeface="Arial" panose="020B0604020202020204" pitchFamily="34" charset="0"/>
              </a:rPr>
              <a:t>University Clinical Centre of  </a:t>
            </a:r>
            <a:r>
              <a:rPr lang="en-US" sz="2000" i="1" dirty="0" err="1">
                <a:solidFill>
                  <a:schemeClr val="tx2">
                    <a:lumMod val="75000"/>
                  </a:schemeClr>
                </a:solidFill>
                <a:effectLst/>
                <a:latin typeface="Arial" panose="020B0604020202020204" pitchFamily="34" charset="0"/>
              </a:rPr>
              <a:t>Kosova</a:t>
            </a:r>
            <a:r>
              <a:rPr lang="en-US" sz="2000" i="1" dirty="0">
                <a:solidFill>
                  <a:schemeClr val="tx2">
                    <a:lumMod val="75000"/>
                  </a:schemeClr>
                </a:solidFill>
                <a:effectLst/>
                <a:latin typeface="Arial" panose="020B0604020202020204" pitchFamily="34" charset="0"/>
              </a:rPr>
              <a:t>, Nephrology Clinic </a:t>
            </a:r>
            <a:endParaRPr lang="en-US" sz="2000" dirty="0">
              <a:solidFill>
                <a:schemeClr val="tx2">
                  <a:lumMod val="75000"/>
                </a:schemeClr>
              </a:solidFill>
              <a:effectLst/>
              <a:latin typeface="Arial" panose="020B0604020202020204" pitchFamily="34" charset="0"/>
            </a:endParaRPr>
          </a:p>
          <a:p>
            <a:r>
              <a:rPr lang="en-US" sz="2000" i="1" baseline="30000" dirty="0">
                <a:solidFill>
                  <a:schemeClr val="tx2">
                    <a:lumMod val="75000"/>
                  </a:schemeClr>
                </a:solidFill>
                <a:effectLst/>
                <a:latin typeface="Arial" panose="020B0604020202020204" pitchFamily="34" charset="0"/>
              </a:rPr>
              <a:t>1</a:t>
            </a:r>
            <a:r>
              <a:rPr lang="en-US" sz="2000" i="1" dirty="0">
                <a:solidFill>
                  <a:schemeClr val="tx2">
                    <a:lumMod val="75000"/>
                  </a:schemeClr>
                </a:solidFill>
                <a:effectLst/>
                <a:latin typeface="Arial" panose="020B0604020202020204" pitchFamily="34" charset="0"/>
              </a:rPr>
              <a:t>Asklepi Med</a:t>
            </a:r>
            <a:r>
              <a:rPr lang="en-US" sz="2000" i="1" baseline="30000" dirty="0">
                <a:solidFill>
                  <a:schemeClr val="tx2">
                    <a:lumMod val="75000"/>
                  </a:schemeClr>
                </a:solidFill>
                <a:effectLst/>
                <a:latin typeface="Arial" panose="020B0604020202020204" pitchFamily="34" charset="0"/>
              </a:rPr>
              <a:t> </a:t>
            </a:r>
            <a:r>
              <a:rPr lang="en-US" sz="2000" i="1" dirty="0">
                <a:solidFill>
                  <a:schemeClr val="tx2">
                    <a:lumMod val="75000"/>
                  </a:schemeClr>
                </a:solidFill>
                <a:effectLst/>
                <a:latin typeface="Arial" panose="020B0604020202020204" pitchFamily="34" charset="0"/>
              </a:rPr>
              <a:t>Ambulance for Internal Medicine – Nephrology </a:t>
            </a:r>
            <a:endParaRPr lang="en-US" sz="2000" dirty="0">
              <a:solidFill>
                <a:schemeClr val="tx2">
                  <a:lumMod val="75000"/>
                </a:schemeClr>
              </a:solidFill>
              <a:effectLst/>
              <a:latin typeface="Arial" panose="020B0604020202020204" pitchFamily="34" charset="0"/>
            </a:endParaRPr>
          </a:p>
          <a:p>
            <a:endParaRPr lang="en-XK" dirty="0"/>
          </a:p>
        </p:txBody>
      </p:sp>
      <p:pic>
        <p:nvPicPr>
          <p:cNvPr id="7" name="Picture 6">
            <a:extLst>
              <a:ext uri="{FF2B5EF4-FFF2-40B4-BE49-F238E27FC236}">
                <a16:creationId xmlns:a16="http://schemas.microsoft.com/office/drawing/2014/main" id="{2DF693C1-FA92-E343-4DF0-A6D519FA8C95}"/>
              </a:ext>
            </a:extLst>
          </p:cNvPr>
          <p:cNvPicPr>
            <a:picLocks noChangeAspect="1"/>
          </p:cNvPicPr>
          <p:nvPr/>
        </p:nvPicPr>
        <p:blipFill>
          <a:blip r:embed="rId2"/>
          <a:stretch>
            <a:fillRect/>
          </a:stretch>
        </p:blipFill>
        <p:spPr>
          <a:xfrm>
            <a:off x="658709" y="1747020"/>
            <a:ext cx="10628415" cy="3482205"/>
          </a:xfrm>
          <a:prstGeom prst="rect">
            <a:avLst/>
          </a:prstGeom>
        </p:spPr>
      </p:pic>
      <p:sp>
        <p:nvSpPr>
          <p:cNvPr id="9" name="TextBox 8">
            <a:extLst>
              <a:ext uri="{FF2B5EF4-FFF2-40B4-BE49-F238E27FC236}">
                <a16:creationId xmlns:a16="http://schemas.microsoft.com/office/drawing/2014/main" id="{271762E0-65F6-0908-4C04-2578F6735B13}"/>
              </a:ext>
            </a:extLst>
          </p:cNvPr>
          <p:cNvSpPr txBox="1"/>
          <p:nvPr/>
        </p:nvSpPr>
        <p:spPr>
          <a:xfrm>
            <a:off x="1309687" y="1277692"/>
            <a:ext cx="9572624" cy="1231106"/>
          </a:xfrm>
          <a:prstGeom prst="rect">
            <a:avLst/>
          </a:prstGeom>
          <a:noFill/>
        </p:spPr>
        <p:txBody>
          <a:bodyPr wrap="square">
            <a:spAutoFit/>
          </a:bodyPr>
          <a:lstStyle/>
          <a:p>
            <a:pPr algn="ctr"/>
            <a:br>
              <a:rPr lang="en-US" sz="1800" b="1" dirty="0">
                <a:solidFill>
                  <a:srgbClr val="000000"/>
                </a:solidFill>
                <a:effectLst/>
                <a:latin typeface="Arial" panose="020B0604020202020204" pitchFamily="34" charset="0"/>
              </a:rPr>
            </a:br>
            <a:r>
              <a:rPr lang="en-US" sz="2800" b="1" dirty="0">
                <a:solidFill>
                  <a:schemeClr val="tx2">
                    <a:lumMod val="75000"/>
                  </a:schemeClr>
                </a:solidFill>
                <a:effectLst/>
                <a:latin typeface="Arial" panose="020B0604020202020204" pitchFamily="34" charset="0"/>
              </a:rPr>
              <a:t>GFR SLOPE AS A PREDICTOR OF KIDNEY FUNCTION RELATED TO ANTHROPOMETRIC PARAMETERS</a:t>
            </a:r>
            <a:endParaRPr lang="en-XK" dirty="0">
              <a:solidFill>
                <a:schemeClr val="tx2">
                  <a:lumMod val="75000"/>
                </a:schemeClr>
              </a:solidFill>
            </a:endParaRPr>
          </a:p>
        </p:txBody>
      </p:sp>
      <p:pic>
        <p:nvPicPr>
          <p:cNvPr id="11" name="Picture 10">
            <a:extLst>
              <a:ext uri="{FF2B5EF4-FFF2-40B4-BE49-F238E27FC236}">
                <a16:creationId xmlns:a16="http://schemas.microsoft.com/office/drawing/2014/main" id="{28AAF3CB-17DD-2379-0724-41A4AEDB82A4}"/>
              </a:ext>
            </a:extLst>
          </p:cNvPr>
          <p:cNvPicPr>
            <a:picLocks noChangeAspect="1"/>
          </p:cNvPicPr>
          <p:nvPr/>
        </p:nvPicPr>
        <p:blipFill>
          <a:blip r:embed="rId3"/>
          <a:stretch>
            <a:fillRect/>
          </a:stretch>
        </p:blipFill>
        <p:spPr>
          <a:xfrm>
            <a:off x="658708" y="192143"/>
            <a:ext cx="10628415" cy="1436632"/>
          </a:xfrm>
          <a:prstGeom prst="rect">
            <a:avLst/>
          </a:prstGeom>
        </p:spPr>
      </p:pic>
    </p:spTree>
    <p:extLst>
      <p:ext uri="{BB962C8B-B14F-4D97-AF65-F5344CB8AC3E}">
        <p14:creationId xmlns:p14="http://schemas.microsoft.com/office/powerpoint/2010/main" val="209059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CF1B5A5E-57B5-0949-B439-6B780D05F23B}"/>
              </a:ext>
            </a:extLst>
          </p:cNvPr>
          <p:cNvSpPr>
            <a:spLocks noChangeArrowheads="1"/>
          </p:cNvSpPr>
          <p:nvPr/>
        </p:nvSpPr>
        <p:spPr bwMode="auto">
          <a:xfrm>
            <a:off x="1465" y="6170031"/>
            <a:ext cx="12189071" cy="54931"/>
          </a:xfrm>
          <a:custGeom>
            <a:avLst/>
            <a:gdLst>
              <a:gd name="T0" fmla="*/ 0 w 19570"/>
              <a:gd name="T1" fmla="*/ 85 h 86"/>
              <a:gd name="T2" fmla="*/ 19569 w 19570"/>
              <a:gd name="T3" fmla="*/ 85 h 86"/>
              <a:gd name="T4" fmla="*/ 19569 w 19570"/>
              <a:gd name="T5" fmla="*/ 0 h 86"/>
              <a:gd name="T6" fmla="*/ 0 w 19570"/>
              <a:gd name="T7" fmla="*/ 0 h 86"/>
              <a:gd name="T8" fmla="*/ 0 w 19570"/>
              <a:gd name="T9" fmla="*/ 85 h 86"/>
            </a:gdLst>
            <a:ahLst/>
            <a:cxnLst>
              <a:cxn ang="0">
                <a:pos x="T0" y="T1"/>
              </a:cxn>
              <a:cxn ang="0">
                <a:pos x="T2" y="T3"/>
              </a:cxn>
              <a:cxn ang="0">
                <a:pos x="T4" y="T5"/>
              </a:cxn>
              <a:cxn ang="0">
                <a:pos x="T6" y="T7"/>
              </a:cxn>
              <a:cxn ang="0">
                <a:pos x="T8" y="T9"/>
              </a:cxn>
            </a:cxnLst>
            <a:rect l="0" t="0" r="r" b="b"/>
            <a:pathLst>
              <a:path w="19570" h="86">
                <a:moveTo>
                  <a:pt x="0" y="85"/>
                </a:moveTo>
                <a:lnTo>
                  <a:pt x="19569" y="85"/>
                </a:lnTo>
                <a:lnTo>
                  <a:pt x="19569" y="0"/>
                </a:lnTo>
                <a:lnTo>
                  <a:pt x="0" y="0"/>
                </a:lnTo>
                <a:lnTo>
                  <a:pt x="0" y="85"/>
                </a:lnTo>
              </a:path>
            </a:pathLst>
          </a:custGeom>
          <a:solidFill>
            <a:srgbClr val="FF0000"/>
          </a:solidFill>
          <a:ln>
            <a:noFill/>
          </a:ln>
          <a:effectLst/>
        </p:spPr>
        <p:txBody>
          <a:bodyPr wrap="none" anchor="ctr"/>
          <a:lstStyle/>
          <a:p>
            <a:endParaRPr lang="en-US" dirty="0">
              <a:latin typeface="Poppins" pitchFamily="2" charset="77"/>
            </a:endParaRPr>
          </a:p>
        </p:txBody>
      </p:sp>
      <p:sp>
        <p:nvSpPr>
          <p:cNvPr id="17" name="Freeform 73">
            <a:extLst>
              <a:ext uri="{FF2B5EF4-FFF2-40B4-BE49-F238E27FC236}">
                <a16:creationId xmlns:a16="http://schemas.microsoft.com/office/drawing/2014/main" id="{8F8BCCC4-AF92-894E-AE67-A74A8545BC7C}"/>
              </a:ext>
            </a:extLst>
          </p:cNvPr>
          <p:cNvSpPr>
            <a:spLocks noChangeArrowheads="1"/>
          </p:cNvSpPr>
          <p:nvPr/>
        </p:nvSpPr>
        <p:spPr bwMode="auto">
          <a:xfrm>
            <a:off x="1273104" y="1808553"/>
            <a:ext cx="2573493" cy="3411182"/>
          </a:xfrm>
          <a:prstGeom prst="roundRect">
            <a:avLst>
              <a:gd name="adj" fmla="val 8712"/>
            </a:avLst>
          </a:prstGeom>
          <a:solidFill>
            <a:schemeClr val="accent5">
              <a:lumMod val="75000"/>
            </a:schemeClr>
          </a:solidFill>
          <a:ln>
            <a:noFill/>
          </a:ln>
          <a:effectLst/>
        </p:spPr>
        <p:txBody>
          <a:bodyPr wrap="none" anchor="ctr"/>
          <a:lstStyle/>
          <a:p>
            <a:endParaRPr lang="en-US" dirty="0">
              <a:latin typeface="Poppins" pitchFamily="2" charset="77"/>
            </a:endParaRPr>
          </a:p>
        </p:txBody>
      </p:sp>
      <p:sp>
        <p:nvSpPr>
          <p:cNvPr id="18" name="Freeform 188">
            <a:extLst>
              <a:ext uri="{FF2B5EF4-FFF2-40B4-BE49-F238E27FC236}">
                <a16:creationId xmlns:a16="http://schemas.microsoft.com/office/drawing/2014/main" id="{04843F8B-3F13-6C40-B1E2-3DA93683009D}"/>
              </a:ext>
            </a:extLst>
          </p:cNvPr>
          <p:cNvSpPr>
            <a:spLocks noChangeArrowheads="1"/>
          </p:cNvSpPr>
          <p:nvPr/>
        </p:nvSpPr>
        <p:spPr bwMode="auto">
          <a:xfrm>
            <a:off x="1904804" y="4318874"/>
            <a:ext cx="1310093" cy="1310092"/>
          </a:xfrm>
          <a:custGeom>
            <a:avLst/>
            <a:gdLst>
              <a:gd name="T0" fmla="*/ 2102 w 2103"/>
              <a:gd name="T1" fmla="*/ 1051 h 2103"/>
              <a:gd name="T2" fmla="*/ 2102 w 2103"/>
              <a:gd name="T3" fmla="*/ 1051 h 2103"/>
              <a:gd name="T4" fmla="*/ 1052 w 2103"/>
              <a:gd name="T5" fmla="*/ 2102 h 2103"/>
              <a:gd name="T6" fmla="*/ 1052 w 2103"/>
              <a:gd name="T7" fmla="*/ 2102 h 2103"/>
              <a:gd name="T8" fmla="*/ 0 w 2103"/>
              <a:gd name="T9" fmla="*/ 1051 h 2103"/>
              <a:gd name="T10" fmla="*/ 0 w 2103"/>
              <a:gd name="T11" fmla="*/ 1051 h 2103"/>
              <a:gd name="T12" fmla="*/ 1052 w 2103"/>
              <a:gd name="T13" fmla="*/ 0 h 2103"/>
              <a:gd name="T14" fmla="*/ 1052 w 2103"/>
              <a:gd name="T15" fmla="*/ 0 h 2103"/>
              <a:gd name="T16" fmla="*/ 2102 w 2103"/>
              <a:gd name="T17" fmla="*/ 10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3" h="2103">
                <a:moveTo>
                  <a:pt x="2102" y="1051"/>
                </a:moveTo>
                <a:lnTo>
                  <a:pt x="2102" y="1051"/>
                </a:lnTo>
                <a:cubicBezTo>
                  <a:pt x="2102" y="1632"/>
                  <a:pt x="1632" y="2102"/>
                  <a:pt x="1052" y="2102"/>
                </a:cubicBezTo>
                <a:lnTo>
                  <a:pt x="1052" y="2102"/>
                </a:lnTo>
                <a:cubicBezTo>
                  <a:pt x="471" y="2102"/>
                  <a:pt x="0" y="1632"/>
                  <a:pt x="0" y="1051"/>
                </a:cubicBezTo>
                <a:lnTo>
                  <a:pt x="0" y="1051"/>
                </a:lnTo>
                <a:cubicBezTo>
                  <a:pt x="0" y="471"/>
                  <a:pt x="471" y="0"/>
                  <a:pt x="1052" y="0"/>
                </a:cubicBezTo>
                <a:lnTo>
                  <a:pt x="1052" y="0"/>
                </a:lnTo>
                <a:cubicBezTo>
                  <a:pt x="1632" y="0"/>
                  <a:pt x="2102" y="471"/>
                  <a:pt x="2102" y="105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9" name="Freeform 189">
            <a:extLst>
              <a:ext uri="{FF2B5EF4-FFF2-40B4-BE49-F238E27FC236}">
                <a16:creationId xmlns:a16="http://schemas.microsoft.com/office/drawing/2014/main" id="{3AC56B59-6F6F-5B4D-B6C3-E07AB7928E0D}"/>
              </a:ext>
            </a:extLst>
          </p:cNvPr>
          <p:cNvSpPr>
            <a:spLocks noChangeArrowheads="1"/>
          </p:cNvSpPr>
          <p:nvPr/>
        </p:nvSpPr>
        <p:spPr bwMode="auto">
          <a:xfrm>
            <a:off x="1904804" y="4318874"/>
            <a:ext cx="1310093" cy="1310092"/>
          </a:xfrm>
          <a:custGeom>
            <a:avLst/>
            <a:gdLst>
              <a:gd name="T0" fmla="*/ 2102 w 2103"/>
              <a:gd name="T1" fmla="*/ 1051 h 2103"/>
              <a:gd name="T2" fmla="*/ 2102 w 2103"/>
              <a:gd name="T3" fmla="*/ 1051 h 2103"/>
              <a:gd name="T4" fmla="*/ 1052 w 2103"/>
              <a:gd name="T5" fmla="*/ 2102 h 2103"/>
              <a:gd name="T6" fmla="*/ 1052 w 2103"/>
              <a:gd name="T7" fmla="*/ 2102 h 2103"/>
              <a:gd name="T8" fmla="*/ 0 w 2103"/>
              <a:gd name="T9" fmla="*/ 1051 h 2103"/>
              <a:gd name="T10" fmla="*/ 0 w 2103"/>
              <a:gd name="T11" fmla="*/ 1051 h 2103"/>
              <a:gd name="T12" fmla="*/ 1052 w 2103"/>
              <a:gd name="T13" fmla="*/ 0 h 2103"/>
              <a:gd name="T14" fmla="*/ 1052 w 2103"/>
              <a:gd name="T15" fmla="*/ 0 h 2103"/>
              <a:gd name="T16" fmla="*/ 2102 w 2103"/>
              <a:gd name="T17" fmla="*/ 10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3" h="2103">
                <a:moveTo>
                  <a:pt x="2102" y="1051"/>
                </a:moveTo>
                <a:lnTo>
                  <a:pt x="2102" y="1051"/>
                </a:lnTo>
                <a:cubicBezTo>
                  <a:pt x="2102" y="1632"/>
                  <a:pt x="1632" y="2102"/>
                  <a:pt x="1052" y="2102"/>
                </a:cubicBezTo>
                <a:lnTo>
                  <a:pt x="1052" y="2102"/>
                </a:lnTo>
                <a:cubicBezTo>
                  <a:pt x="471" y="2102"/>
                  <a:pt x="0" y="1632"/>
                  <a:pt x="0" y="1051"/>
                </a:cubicBezTo>
                <a:lnTo>
                  <a:pt x="0" y="1051"/>
                </a:lnTo>
                <a:cubicBezTo>
                  <a:pt x="0" y="471"/>
                  <a:pt x="471" y="0"/>
                  <a:pt x="1052" y="0"/>
                </a:cubicBezTo>
                <a:lnTo>
                  <a:pt x="1052" y="0"/>
                </a:lnTo>
                <a:cubicBezTo>
                  <a:pt x="1632" y="0"/>
                  <a:pt x="2102" y="471"/>
                  <a:pt x="2102" y="1051"/>
                </a:cubicBezTo>
              </a:path>
            </a:pathLst>
          </a:custGeom>
          <a:solidFill>
            <a:srgbClr val="121143">
              <a:alpha val="10000"/>
            </a:srgbClr>
          </a:solidFill>
          <a:ln>
            <a:noFill/>
          </a:ln>
          <a:effectLst/>
        </p:spPr>
        <p:txBody>
          <a:bodyPr wrap="none" anchor="ctr"/>
          <a:lstStyle/>
          <a:p>
            <a:endParaRPr lang="en-US" dirty="0">
              <a:latin typeface="Poppins" pitchFamily="2" charset="77"/>
            </a:endParaRPr>
          </a:p>
        </p:txBody>
      </p:sp>
      <p:sp>
        <p:nvSpPr>
          <p:cNvPr id="20" name="Freeform 190">
            <a:extLst>
              <a:ext uri="{FF2B5EF4-FFF2-40B4-BE49-F238E27FC236}">
                <a16:creationId xmlns:a16="http://schemas.microsoft.com/office/drawing/2014/main" id="{95433924-D298-4541-A405-14D263A7ECE6}"/>
              </a:ext>
            </a:extLst>
          </p:cNvPr>
          <p:cNvSpPr>
            <a:spLocks noChangeArrowheads="1"/>
          </p:cNvSpPr>
          <p:nvPr/>
        </p:nvSpPr>
        <p:spPr bwMode="auto">
          <a:xfrm>
            <a:off x="1984454" y="4398524"/>
            <a:ext cx="1150793" cy="1150793"/>
          </a:xfrm>
          <a:custGeom>
            <a:avLst/>
            <a:gdLst>
              <a:gd name="T0" fmla="*/ 1845 w 1846"/>
              <a:gd name="T1" fmla="*/ 922 h 1846"/>
              <a:gd name="T2" fmla="*/ 1845 w 1846"/>
              <a:gd name="T3" fmla="*/ 922 h 1846"/>
              <a:gd name="T4" fmla="*/ 923 w 1846"/>
              <a:gd name="T5" fmla="*/ 1845 h 1846"/>
              <a:gd name="T6" fmla="*/ 923 w 1846"/>
              <a:gd name="T7" fmla="*/ 1845 h 1846"/>
              <a:gd name="T8" fmla="*/ 0 w 1846"/>
              <a:gd name="T9" fmla="*/ 922 h 1846"/>
              <a:gd name="T10" fmla="*/ 0 w 1846"/>
              <a:gd name="T11" fmla="*/ 922 h 1846"/>
              <a:gd name="T12" fmla="*/ 923 w 1846"/>
              <a:gd name="T13" fmla="*/ 0 h 1846"/>
              <a:gd name="T14" fmla="*/ 923 w 1846"/>
              <a:gd name="T15" fmla="*/ 0 h 1846"/>
              <a:gd name="T16" fmla="*/ 1845 w 1846"/>
              <a:gd name="T17" fmla="*/ 922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6" h="1846">
                <a:moveTo>
                  <a:pt x="1845" y="922"/>
                </a:moveTo>
                <a:lnTo>
                  <a:pt x="1845" y="922"/>
                </a:lnTo>
                <a:cubicBezTo>
                  <a:pt x="1845" y="1431"/>
                  <a:pt x="1432" y="1845"/>
                  <a:pt x="923" y="1845"/>
                </a:cubicBezTo>
                <a:lnTo>
                  <a:pt x="923" y="1845"/>
                </a:lnTo>
                <a:cubicBezTo>
                  <a:pt x="413" y="1845"/>
                  <a:pt x="0" y="1431"/>
                  <a:pt x="0" y="922"/>
                </a:cubicBezTo>
                <a:lnTo>
                  <a:pt x="0" y="922"/>
                </a:lnTo>
                <a:cubicBezTo>
                  <a:pt x="0" y="413"/>
                  <a:pt x="413" y="0"/>
                  <a:pt x="923" y="0"/>
                </a:cubicBezTo>
                <a:lnTo>
                  <a:pt x="923" y="0"/>
                </a:lnTo>
                <a:cubicBezTo>
                  <a:pt x="1432" y="0"/>
                  <a:pt x="1845" y="413"/>
                  <a:pt x="1845" y="922"/>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21" name="Line 197">
            <a:extLst>
              <a:ext uri="{FF2B5EF4-FFF2-40B4-BE49-F238E27FC236}">
                <a16:creationId xmlns:a16="http://schemas.microsoft.com/office/drawing/2014/main" id="{C2BB7438-7622-4543-A634-E2A6BE22172F}"/>
              </a:ext>
            </a:extLst>
          </p:cNvPr>
          <p:cNvSpPr>
            <a:spLocks noChangeShapeType="1"/>
          </p:cNvSpPr>
          <p:nvPr/>
        </p:nvSpPr>
        <p:spPr bwMode="auto">
          <a:xfrm>
            <a:off x="2558477" y="5546571"/>
            <a:ext cx="0" cy="648179"/>
          </a:xfrm>
          <a:prstGeom prst="line">
            <a:avLst/>
          </a:prstGeom>
          <a:noFill/>
          <a:ln w="63500" cap="flat">
            <a:solidFill>
              <a:schemeClr val="accent1"/>
            </a:solidFill>
            <a:round/>
            <a:headE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2" name="Freeform 198">
            <a:extLst>
              <a:ext uri="{FF2B5EF4-FFF2-40B4-BE49-F238E27FC236}">
                <a16:creationId xmlns:a16="http://schemas.microsoft.com/office/drawing/2014/main" id="{F2B54832-6303-3340-AA94-C6596053A6F9}"/>
              </a:ext>
            </a:extLst>
          </p:cNvPr>
          <p:cNvSpPr>
            <a:spLocks noChangeArrowheads="1"/>
          </p:cNvSpPr>
          <p:nvPr/>
        </p:nvSpPr>
        <p:spPr bwMode="auto">
          <a:xfrm>
            <a:off x="2437631" y="6076650"/>
            <a:ext cx="238948" cy="238948"/>
          </a:xfrm>
          <a:custGeom>
            <a:avLst/>
            <a:gdLst>
              <a:gd name="T0" fmla="*/ 384 w 385"/>
              <a:gd name="T1" fmla="*/ 191 h 384"/>
              <a:gd name="T2" fmla="*/ 384 w 385"/>
              <a:gd name="T3" fmla="*/ 191 h 384"/>
              <a:gd name="T4" fmla="*/ 193 w 385"/>
              <a:gd name="T5" fmla="*/ 383 h 384"/>
              <a:gd name="T6" fmla="*/ 193 w 385"/>
              <a:gd name="T7" fmla="*/ 383 h 384"/>
              <a:gd name="T8" fmla="*/ 0 w 385"/>
              <a:gd name="T9" fmla="*/ 191 h 384"/>
              <a:gd name="T10" fmla="*/ 0 w 385"/>
              <a:gd name="T11" fmla="*/ 191 h 384"/>
              <a:gd name="T12" fmla="*/ 193 w 385"/>
              <a:gd name="T13" fmla="*/ 0 h 384"/>
              <a:gd name="T14" fmla="*/ 193 w 385"/>
              <a:gd name="T15" fmla="*/ 0 h 384"/>
              <a:gd name="T16" fmla="*/ 384 w 385"/>
              <a:gd name="T17" fmla="*/ 1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4">
                <a:moveTo>
                  <a:pt x="384" y="191"/>
                </a:moveTo>
                <a:lnTo>
                  <a:pt x="384" y="191"/>
                </a:lnTo>
                <a:cubicBezTo>
                  <a:pt x="384" y="297"/>
                  <a:pt x="298" y="383"/>
                  <a:pt x="193" y="383"/>
                </a:cubicBezTo>
                <a:lnTo>
                  <a:pt x="193" y="383"/>
                </a:lnTo>
                <a:cubicBezTo>
                  <a:pt x="87" y="383"/>
                  <a:pt x="0" y="297"/>
                  <a:pt x="0" y="191"/>
                </a:cubicBezTo>
                <a:lnTo>
                  <a:pt x="0" y="191"/>
                </a:lnTo>
                <a:cubicBezTo>
                  <a:pt x="0" y="85"/>
                  <a:pt x="87" y="0"/>
                  <a:pt x="193" y="0"/>
                </a:cubicBezTo>
                <a:lnTo>
                  <a:pt x="193" y="0"/>
                </a:lnTo>
                <a:cubicBezTo>
                  <a:pt x="298" y="0"/>
                  <a:pt x="384" y="85"/>
                  <a:pt x="384" y="19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3" name="Freeform 199">
            <a:extLst>
              <a:ext uri="{FF2B5EF4-FFF2-40B4-BE49-F238E27FC236}">
                <a16:creationId xmlns:a16="http://schemas.microsoft.com/office/drawing/2014/main" id="{86E9C9C5-FE17-4E4D-9C81-D08517525EEF}"/>
              </a:ext>
            </a:extLst>
          </p:cNvPr>
          <p:cNvSpPr>
            <a:spLocks noChangeArrowheads="1"/>
          </p:cNvSpPr>
          <p:nvPr/>
        </p:nvSpPr>
        <p:spPr bwMode="auto">
          <a:xfrm>
            <a:off x="4807881" y="1808553"/>
            <a:ext cx="2573491" cy="3411182"/>
          </a:xfrm>
          <a:prstGeom prst="roundRect">
            <a:avLst>
              <a:gd name="adj" fmla="val 8845"/>
            </a:avLst>
          </a:prstGeom>
          <a:solidFill>
            <a:schemeClr val="accent2"/>
          </a:solidFill>
          <a:ln>
            <a:noFill/>
          </a:ln>
          <a:effectLst/>
        </p:spPr>
        <p:txBody>
          <a:bodyPr wrap="none" anchor="ctr"/>
          <a:lstStyle/>
          <a:p>
            <a:endParaRPr lang="en-US" dirty="0">
              <a:latin typeface="Poppins" pitchFamily="2" charset="77"/>
            </a:endParaRPr>
          </a:p>
        </p:txBody>
      </p:sp>
      <p:sp>
        <p:nvSpPr>
          <p:cNvPr id="24" name="Freeform 314">
            <a:extLst>
              <a:ext uri="{FF2B5EF4-FFF2-40B4-BE49-F238E27FC236}">
                <a16:creationId xmlns:a16="http://schemas.microsoft.com/office/drawing/2014/main" id="{81262060-8AFA-6747-A462-1024CE1472B6}"/>
              </a:ext>
            </a:extLst>
          </p:cNvPr>
          <p:cNvSpPr>
            <a:spLocks noChangeArrowheads="1"/>
          </p:cNvSpPr>
          <p:nvPr/>
        </p:nvSpPr>
        <p:spPr bwMode="auto">
          <a:xfrm>
            <a:off x="5442326" y="4318874"/>
            <a:ext cx="1310093" cy="1310092"/>
          </a:xfrm>
          <a:custGeom>
            <a:avLst/>
            <a:gdLst>
              <a:gd name="T0" fmla="*/ 2101 w 2102"/>
              <a:gd name="T1" fmla="*/ 1051 h 2103"/>
              <a:gd name="T2" fmla="*/ 2101 w 2102"/>
              <a:gd name="T3" fmla="*/ 1051 h 2103"/>
              <a:gd name="T4" fmla="*/ 1051 w 2102"/>
              <a:gd name="T5" fmla="*/ 2102 h 2103"/>
              <a:gd name="T6" fmla="*/ 1051 w 2102"/>
              <a:gd name="T7" fmla="*/ 2102 h 2103"/>
              <a:gd name="T8" fmla="*/ 0 w 2102"/>
              <a:gd name="T9" fmla="*/ 1051 h 2103"/>
              <a:gd name="T10" fmla="*/ 0 w 2102"/>
              <a:gd name="T11" fmla="*/ 1051 h 2103"/>
              <a:gd name="T12" fmla="*/ 1051 w 2102"/>
              <a:gd name="T13" fmla="*/ 0 h 2103"/>
              <a:gd name="T14" fmla="*/ 1051 w 2102"/>
              <a:gd name="T15" fmla="*/ 0 h 2103"/>
              <a:gd name="T16" fmla="*/ 2101 w 2102"/>
              <a:gd name="T17" fmla="*/ 10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2103">
                <a:moveTo>
                  <a:pt x="2101" y="1051"/>
                </a:moveTo>
                <a:lnTo>
                  <a:pt x="2101" y="1051"/>
                </a:lnTo>
                <a:cubicBezTo>
                  <a:pt x="2101" y="1632"/>
                  <a:pt x="1630" y="2102"/>
                  <a:pt x="1051" y="2102"/>
                </a:cubicBezTo>
                <a:lnTo>
                  <a:pt x="1051" y="2102"/>
                </a:lnTo>
                <a:cubicBezTo>
                  <a:pt x="471" y="2102"/>
                  <a:pt x="0" y="1632"/>
                  <a:pt x="0" y="1051"/>
                </a:cubicBezTo>
                <a:lnTo>
                  <a:pt x="0" y="1051"/>
                </a:lnTo>
                <a:cubicBezTo>
                  <a:pt x="0" y="471"/>
                  <a:pt x="471" y="0"/>
                  <a:pt x="1051" y="0"/>
                </a:cubicBezTo>
                <a:lnTo>
                  <a:pt x="1051" y="0"/>
                </a:lnTo>
                <a:cubicBezTo>
                  <a:pt x="1630" y="0"/>
                  <a:pt x="2101" y="471"/>
                  <a:pt x="2101" y="105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5" name="Freeform 315">
            <a:extLst>
              <a:ext uri="{FF2B5EF4-FFF2-40B4-BE49-F238E27FC236}">
                <a16:creationId xmlns:a16="http://schemas.microsoft.com/office/drawing/2014/main" id="{98722225-7A3C-C749-B408-3EDF3DE74E5D}"/>
              </a:ext>
            </a:extLst>
          </p:cNvPr>
          <p:cNvSpPr>
            <a:spLocks noChangeArrowheads="1"/>
          </p:cNvSpPr>
          <p:nvPr/>
        </p:nvSpPr>
        <p:spPr bwMode="auto">
          <a:xfrm>
            <a:off x="5442326" y="4318874"/>
            <a:ext cx="1310093" cy="1310092"/>
          </a:xfrm>
          <a:custGeom>
            <a:avLst/>
            <a:gdLst>
              <a:gd name="T0" fmla="*/ 2101 w 2102"/>
              <a:gd name="T1" fmla="*/ 1051 h 2103"/>
              <a:gd name="T2" fmla="*/ 2101 w 2102"/>
              <a:gd name="T3" fmla="*/ 1051 h 2103"/>
              <a:gd name="T4" fmla="*/ 1051 w 2102"/>
              <a:gd name="T5" fmla="*/ 2102 h 2103"/>
              <a:gd name="T6" fmla="*/ 1051 w 2102"/>
              <a:gd name="T7" fmla="*/ 2102 h 2103"/>
              <a:gd name="T8" fmla="*/ 0 w 2102"/>
              <a:gd name="T9" fmla="*/ 1051 h 2103"/>
              <a:gd name="T10" fmla="*/ 0 w 2102"/>
              <a:gd name="T11" fmla="*/ 1051 h 2103"/>
              <a:gd name="T12" fmla="*/ 1051 w 2102"/>
              <a:gd name="T13" fmla="*/ 0 h 2103"/>
              <a:gd name="T14" fmla="*/ 1051 w 2102"/>
              <a:gd name="T15" fmla="*/ 0 h 2103"/>
              <a:gd name="T16" fmla="*/ 2101 w 2102"/>
              <a:gd name="T17" fmla="*/ 10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2" h="2103">
                <a:moveTo>
                  <a:pt x="2101" y="1051"/>
                </a:moveTo>
                <a:lnTo>
                  <a:pt x="2101" y="1051"/>
                </a:lnTo>
                <a:cubicBezTo>
                  <a:pt x="2101" y="1632"/>
                  <a:pt x="1630" y="2102"/>
                  <a:pt x="1051" y="2102"/>
                </a:cubicBezTo>
                <a:lnTo>
                  <a:pt x="1051" y="2102"/>
                </a:lnTo>
                <a:cubicBezTo>
                  <a:pt x="471" y="2102"/>
                  <a:pt x="0" y="1632"/>
                  <a:pt x="0" y="1051"/>
                </a:cubicBezTo>
                <a:lnTo>
                  <a:pt x="0" y="1051"/>
                </a:lnTo>
                <a:cubicBezTo>
                  <a:pt x="0" y="471"/>
                  <a:pt x="471" y="0"/>
                  <a:pt x="1051" y="0"/>
                </a:cubicBezTo>
                <a:lnTo>
                  <a:pt x="1051" y="0"/>
                </a:lnTo>
                <a:cubicBezTo>
                  <a:pt x="1630" y="0"/>
                  <a:pt x="2101" y="471"/>
                  <a:pt x="2101" y="1051"/>
                </a:cubicBezTo>
              </a:path>
            </a:pathLst>
          </a:custGeom>
          <a:solidFill>
            <a:srgbClr val="121143">
              <a:alpha val="10000"/>
            </a:srgbClr>
          </a:solidFill>
          <a:ln>
            <a:noFill/>
          </a:ln>
          <a:effectLst/>
        </p:spPr>
        <p:txBody>
          <a:bodyPr wrap="none" anchor="ctr"/>
          <a:lstStyle/>
          <a:p>
            <a:endParaRPr lang="en-US" dirty="0">
              <a:latin typeface="Poppins" pitchFamily="2" charset="77"/>
            </a:endParaRPr>
          </a:p>
        </p:txBody>
      </p:sp>
      <p:sp>
        <p:nvSpPr>
          <p:cNvPr id="26" name="Freeform 316">
            <a:extLst>
              <a:ext uri="{FF2B5EF4-FFF2-40B4-BE49-F238E27FC236}">
                <a16:creationId xmlns:a16="http://schemas.microsoft.com/office/drawing/2014/main" id="{CF831E44-67C8-5A48-BEE5-BA47071CD363}"/>
              </a:ext>
            </a:extLst>
          </p:cNvPr>
          <p:cNvSpPr>
            <a:spLocks noChangeArrowheads="1"/>
          </p:cNvSpPr>
          <p:nvPr/>
        </p:nvSpPr>
        <p:spPr bwMode="auto">
          <a:xfrm>
            <a:off x="5521977" y="4398524"/>
            <a:ext cx="1148047" cy="1150793"/>
          </a:xfrm>
          <a:custGeom>
            <a:avLst/>
            <a:gdLst>
              <a:gd name="T0" fmla="*/ 1843 w 1844"/>
              <a:gd name="T1" fmla="*/ 922 h 1846"/>
              <a:gd name="T2" fmla="*/ 1843 w 1844"/>
              <a:gd name="T3" fmla="*/ 922 h 1846"/>
              <a:gd name="T4" fmla="*/ 922 w 1844"/>
              <a:gd name="T5" fmla="*/ 1845 h 1846"/>
              <a:gd name="T6" fmla="*/ 922 w 1844"/>
              <a:gd name="T7" fmla="*/ 1845 h 1846"/>
              <a:gd name="T8" fmla="*/ 0 w 1844"/>
              <a:gd name="T9" fmla="*/ 922 h 1846"/>
              <a:gd name="T10" fmla="*/ 0 w 1844"/>
              <a:gd name="T11" fmla="*/ 922 h 1846"/>
              <a:gd name="T12" fmla="*/ 922 w 1844"/>
              <a:gd name="T13" fmla="*/ 0 h 1846"/>
              <a:gd name="T14" fmla="*/ 922 w 1844"/>
              <a:gd name="T15" fmla="*/ 0 h 1846"/>
              <a:gd name="T16" fmla="*/ 1843 w 1844"/>
              <a:gd name="T17" fmla="*/ 922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4" h="1846">
                <a:moveTo>
                  <a:pt x="1843" y="922"/>
                </a:moveTo>
                <a:lnTo>
                  <a:pt x="1843" y="922"/>
                </a:lnTo>
                <a:cubicBezTo>
                  <a:pt x="1843" y="1431"/>
                  <a:pt x="1431" y="1845"/>
                  <a:pt x="922" y="1845"/>
                </a:cubicBezTo>
                <a:lnTo>
                  <a:pt x="922" y="1845"/>
                </a:lnTo>
                <a:cubicBezTo>
                  <a:pt x="413" y="1845"/>
                  <a:pt x="0" y="1431"/>
                  <a:pt x="0" y="922"/>
                </a:cubicBezTo>
                <a:lnTo>
                  <a:pt x="0" y="922"/>
                </a:lnTo>
                <a:cubicBezTo>
                  <a:pt x="0" y="413"/>
                  <a:pt x="413" y="0"/>
                  <a:pt x="922" y="0"/>
                </a:cubicBezTo>
                <a:lnTo>
                  <a:pt x="922" y="0"/>
                </a:lnTo>
                <a:cubicBezTo>
                  <a:pt x="1431" y="0"/>
                  <a:pt x="1843" y="413"/>
                  <a:pt x="1843" y="922"/>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27" name="Line 323">
            <a:extLst>
              <a:ext uri="{FF2B5EF4-FFF2-40B4-BE49-F238E27FC236}">
                <a16:creationId xmlns:a16="http://schemas.microsoft.com/office/drawing/2014/main" id="{8144199E-B4F6-3744-8CFF-6378CDADD1A5}"/>
              </a:ext>
            </a:extLst>
          </p:cNvPr>
          <p:cNvSpPr>
            <a:spLocks noChangeShapeType="1"/>
          </p:cNvSpPr>
          <p:nvPr/>
        </p:nvSpPr>
        <p:spPr bwMode="auto">
          <a:xfrm>
            <a:off x="6095999" y="5546571"/>
            <a:ext cx="0" cy="648179"/>
          </a:xfrm>
          <a:prstGeom prst="line">
            <a:avLst/>
          </a:prstGeom>
          <a:noFill/>
          <a:ln w="63500" cap="flat">
            <a:solidFill>
              <a:schemeClr val="accent2"/>
            </a:solidFill>
            <a:round/>
            <a:headE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8" name="Freeform 324">
            <a:extLst>
              <a:ext uri="{FF2B5EF4-FFF2-40B4-BE49-F238E27FC236}">
                <a16:creationId xmlns:a16="http://schemas.microsoft.com/office/drawing/2014/main" id="{C73CBA02-14CA-F849-880E-4D4E54779C7F}"/>
              </a:ext>
            </a:extLst>
          </p:cNvPr>
          <p:cNvSpPr>
            <a:spLocks noChangeArrowheads="1"/>
          </p:cNvSpPr>
          <p:nvPr/>
        </p:nvSpPr>
        <p:spPr bwMode="auto">
          <a:xfrm>
            <a:off x="5977899" y="6076650"/>
            <a:ext cx="238947" cy="238948"/>
          </a:xfrm>
          <a:custGeom>
            <a:avLst/>
            <a:gdLst>
              <a:gd name="T0" fmla="*/ 381 w 382"/>
              <a:gd name="T1" fmla="*/ 191 h 384"/>
              <a:gd name="T2" fmla="*/ 381 w 382"/>
              <a:gd name="T3" fmla="*/ 191 h 384"/>
              <a:gd name="T4" fmla="*/ 191 w 382"/>
              <a:gd name="T5" fmla="*/ 383 h 384"/>
              <a:gd name="T6" fmla="*/ 191 w 382"/>
              <a:gd name="T7" fmla="*/ 383 h 384"/>
              <a:gd name="T8" fmla="*/ 0 w 382"/>
              <a:gd name="T9" fmla="*/ 191 h 384"/>
              <a:gd name="T10" fmla="*/ 0 w 382"/>
              <a:gd name="T11" fmla="*/ 191 h 384"/>
              <a:gd name="T12" fmla="*/ 191 w 382"/>
              <a:gd name="T13" fmla="*/ 0 h 384"/>
              <a:gd name="T14" fmla="*/ 191 w 382"/>
              <a:gd name="T15" fmla="*/ 0 h 384"/>
              <a:gd name="T16" fmla="*/ 381 w 382"/>
              <a:gd name="T17" fmla="*/ 1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384">
                <a:moveTo>
                  <a:pt x="381" y="191"/>
                </a:moveTo>
                <a:lnTo>
                  <a:pt x="381" y="191"/>
                </a:lnTo>
                <a:cubicBezTo>
                  <a:pt x="381" y="297"/>
                  <a:pt x="296" y="383"/>
                  <a:pt x="191" y="383"/>
                </a:cubicBezTo>
                <a:lnTo>
                  <a:pt x="191" y="383"/>
                </a:lnTo>
                <a:cubicBezTo>
                  <a:pt x="85" y="383"/>
                  <a:pt x="0" y="297"/>
                  <a:pt x="0" y="191"/>
                </a:cubicBezTo>
                <a:lnTo>
                  <a:pt x="0" y="191"/>
                </a:lnTo>
                <a:cubicBezTo>
                  <a:pt x="0" y="85"/>
                  <a:pt x="85" y="0"/>
                  <a:pt x="191" y="0"/>
                </a:cubicBezTo>
                <a:lnTo>
                  <a:pt x="191" y="0"/>
                </a:lnTo>
                <a:cubicBezTo>
                  <a:pt x="296" y="0"/>
                  <a:pt x="381" y="85"/>
                  <a:pt x="381" y="19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9" name="Freeform 325">
            <a:extLst>
              <a:ext uri="{FF2B5EF4-FFF2-40B4-BE49-F238E27FC236}">
                <a16:creationId xmlns:a16="http://schemas.microsoft.com/office/drawing/2014/main" id="{174C055A-F963-8749-844C-CBBBA3893E04}"/>
              </a:ext>
            </a:extLst>
          </p:cNvPr>
          <p:cNvSpPr>
            <a:spLocks noChangeArrowheads="1"/>
          </p:cNvSpPr>
          <p:nvPr/>
        </p:nvSpPr>
        <p:spPr bwMode="auto">
          <a:xfrm>
            <a:off x="8345403" y="1808553"/>
            <a:ext cx="2573491" cy="3411182"/>
          </a:xfrm>
          <a:prstGeom prst="roundRect">
            <a:avLst>
              <a:gd name="adj" fmla="val 8977"/>
            </a:avLst>
          </a:prstGeom>
          <a:solidFill>
            <a:schemeClr val="accent3"/>
          </a:solidFill>
          <a:ln>
            <a:noFill/>
          </a:ln>
          <a:effectLst/>
        </p:spPr>
        <p:txBody>
          <a:bodyPr wrap="none" anchor="ctr"/>
          <a:lstStyle/>
          <a:p>
            <a:endParaRPr lang="en-US" dirty="0">
              <a:latin typeface="Poppins" pitchFamily="2" charset="77"/>
            </a:endParaRPr>
          </a:p>
        </p:txBody>
      </p:sp>
      <p:sp>
        <p:nvSpPr>
          <p:cNvPr id="30" name="Freeform 440">
            <a:extLst>
              <a:ext uri="{FF2B5EF4-FFF2-40B4-BE49-F238E27FC236}">
                <a16:creationId xmlns:a16="http://schemas.microsoft.com/office/drawing/2014/main" id="{7F835FEB-EA89-0A49-86AF-D34FDF257E8E}"/>
              </a:ext>
            </a:extLst>
          </p:cNvPr>
          <p:cNvSpPr>
            <a:spLocks noChangeArrowheads="1"/>
          </p:cNvSpPr>
          <p:nvPr/>
        </p:nvSpPr>
        <p:spPr bwMode="auto">
          <a:xfrm>
            <a:off x="8977104" y="4318874"/>
            <a:ext cx="1310091" cy="1310092"/>
          </a:xfrm>
          <a:custGeom>
            <a:avLst/>
            <a:gdLst>
              <a:gd name="T0" fmla="*/ 2102 w 2103"/>
              <a:gd name="T1" fmla="*/ 1051 h 2103"/>
              <a:gd name="T2" fmla="*/ 2102 w 2103"/>
              <a:gd name="T3" fmla="*/ 1051 h 2103"/>
              <a:gd name="T4" fmla="*/ 1051 w 2103"/>
              <a:gd name="T5" fmla="*/ 2102 h 2103"/>
              <a:gd name="T6" fmla="*/ 1051 w 2103"/>
              <a:gd name="T7" fmla="*/ 2102 h 2103"/>
              <a:gd name="T8" fmla="*/ 0 w 2103"/>
              <a:gd name="T9" fmla="*/ 1051 h 2103"/>
              <a:gd name="T10" fmla="*/ 0 w 2103"/>
              <a:gd name="T11" fmla="*/ 1051 h 2103"/>
              <a:gd name="T12" fmla="*/ 1051 w 2103"/>
              <a:gd name="T13" fmla="*/ 0 h 2103"/>
              <a:gd name="T14" fmla="*/ 1051 w 2103"/>
              <a:gd name="T15" fmla="*/ 0 h 2103"/>
              <a:gd name="T16" fmla="*/ 2102 w 2103"/>
              <a:gd name="T17" fmla="*/ 10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3" h="2103">
                <a:moveTo>
                  <a:pt x="2102" y="1051"/>
                </a:moveTo>
                <a:lnTo>
                  <a:pt x="2102" y="1051"/>
                </a:lnTo>
                <a:cubicBezTo>
                  <a:pt x="2102" y="1632"/>
                  <a:pt x="1631" y="2102"/>
                  <a:pt x="1051" y="2102"/>
                </a:cubicBezTo>
                <a:lnTo>
                  <a:pt x="1051" y="2102"/>
                </a:lnTo>
                <a:cubicBezTo>
                  <a:pt x="470" y="2102"/>
                  <a:pt x="0" y="1632"/>
                  <a:pt x="0" y="1051"/>
                </a:cubicBezTo>
                <a:lnTo>
                  <a:pt x="0" y="1051"/>
                </a:lnTo>
                <a:cubicBezTo>
                  <a:pt x="0" y="471"/>
                  <a:pt x="470" y="0"/>
                  <a:pt x="1051" y="0"/>
                </a:cubicBezTo>
                <a:lnTo>
                  <a:pt x="1051" y="0"/>
                </a:lnTo>
                <a:cubicBezTo>
                  <a:pt x="1631" y="0"/>
                  <a:pt x="2102" y="471"/>
                  <a:pt x="2102" y="1051"/>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31" name="Freeform 441">
            <a:extLst>
              <a:ext uri="{FF2B5EF4-FFF2-40B4-BE49-F238E27FC236}">
                <a16:creationId xmlns:a16="http://schemas.microsoft.com/office/drawing/2014/main" id="{150C4C73-BDB8-C34C-9FF8-A7B80C905673}"/>
              </a:ext>
            </a:extLst>
          </p:cNvPr>
          <p:cNvSpPr>
            <a:spLocks noChangeArrowheads="1"/>
          </p:cNvSpPr>
          <p:nvPr/>
        </p:nvSpPr>
        <p:spPr bwMode="auto">
          <a:xfrm>
            <a:off x="8977104" y="4318874"/>
            <a:ext cx="1310091" cy="1310092"/>
          </a:xfrm>
          <a:custGeom>
            <a:avLst/>
            <a:gdLst>
              <a:gd name="T0" fmla="*/ 2102 w 2103"/>
              <a:gd name="T1" fmla="*/ 1051 h 2103"/>
              <a:gd name="T2" fmla="*/ 2102 w 2103"/>
              <a:gd name="T3" fmla="*/ 1051 h 2103"/>
              <a:gd name="T4" fmla="*/ 1051 w 2103"/>
              <a:gd name="T5" fmla="*/ 2102 h 2103"/>
              <a:gd name="T6" fmla="*/ 1051 w 2103"/>
              <a:gd name="T7" fmla="*/ 2102 h 2103"/>
              <a:gd name="T8" fmla="*/ 0 w 2103"/>
              <a:gd name="T9" fmla="*/ 1051 h 2103"/>
              <a:gd name="T10" fmla="*/ 0 w 2103"/>
              <a:gd name="T11" fmla="*/ 1051 h 2103"/>
              <a:gd name="T12" fmla="*/ 1051 w 2103"/>
              <a:gd name="T13" fmla="*/ 0 h 2103"/>
              <a:gd name="T14" fmla="*/ 1051 w 2103"/>
              <a:gd name="T15" fmla="*/ 0 h 2103"/>
              <a:gd name="T16" fmla="*/ 2102 w 2103"/>
              <a:gd name="T17" fmla="*/ 1051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3" h="2103">
                <a:moveTo>
                  <a:pt x="2102" y="1051"/>
                </a:moveTo>
                <a:lnTo>
                  <a:pt x="2102" y="1051"/>
                </a:lnTo>
                <a:cubicBezTo>
                  <a:pt x="2102" y="1632"/>
                  <a:pt x="1631" y="2102"/>
                  <a:pt x="1051" y="2102"/>
                </a:cubicBezTo>
                <a:lnTo>
                  <a:pt x="1051" y="2102"/>
                </a:lnTo>
                <a:cubicBezTo>
                  <a:pt x="470" y="2102"/>
                  <a:pt x="0" y="1632"/>
                  <a:pt x="0" y="1051"/>
                </a:cubicBezTo>
                <a:lnTo>
                  <a:pt x="0" y="1051"/>
                </a:lnTo>
                <a:cubicBezTo>
                  <a:pt x="0" y="471"/>
                  <a:pt x="470" y="0"/>
                  <a:pt x="1051" y="0"/>
                </a:cubicBezTo>
                <a:lnTo>
                  <a:pt x="1051" y="0"/>
                </a:lnTo>
                <a:cubicBezTo>
                  <a:pt x="1631" y="0"/>
                  <a:pt x="2102" y="471"/>
                  <a:pt x="2102" y="1051"/>
                </a:cubicBezTo>
              </a:path>
            </a:pathLst>
          </a:custGeom>
          <a:solidFill>
            <a:srgbClr val="121143">
              <a:alpha val="10000"/>
            </a:srgbClr>
          </a:solidFill>
          <a:ln>
            <a:noFill/>
          </a:ln>
          <a:effectLst/>
        </p:spPr>
        <p:txBody>
          <a:bodyPr wrap="none" anchor="ctr"/>
          <a:lstStyle/>
          <a:p>
            <a:endParaRPr lang="en-US" dirty="0">
              <a:latin typeface="Poppins" pitchFamily="2" charset="77"/>
            </a:endParaRPr>
          </a:p>
        </p:txBody>
      </p:sp>
      <p:sp>
        <p:nvSpPr>
          <p:cNvPr id="32" name="Freeform 442">
            <a:extLst>
              <a:ext uri="{FF2B5EF4-FFF2-40B4-BE49-F238E27FC236}">
                <a16:creationId xmlns:a16="http://schemas.microsoft.com/office/drawing/2014/main" id="{CBE779F7-02B8-4845-B35F-6047EF7119CA}"/>
              </a:ext>
            </a:extLst>
          </p:cNvPr>
          <p:cNvSpPr>
            <a:spLocks noChangeArrowheads="1"/>
          </p:cNvSpPr>
          <p:nvPr/>
        </p:nvSpPr>
        <p:spPr bwMode="auto">
          <a:xfrm>
            <a:off x="9059499" y="4398524"/>
            <a:ext cx="1148047" cy="1150793"/>
          </a:xfrm>
          <a:custGeom>
            <a:avLst/>
            <a:gdLst>
              <a:gd name="T0" fmla="*/ 1844 w 1845"/>
              <a:gd name="T1" fmla="*/ 922 h 1846"/>
              <a:gd name="T2" fmla="*/ 1844 w 1845"/>
              <a:gd name="T3" fmla="*/ 922 h 1846"/>
              <a:gd name="T4" fmla="*/ 922 w 1845"/>
              <a:gd name="T5" fmla="*/ 1845 h 1846"/>
              <a:gd name="T6" fmla="*/ 922 w 1845"/>
              <a:gd name="T7" fmla="*/ 1845 h 1846"/>
              <a:gd name="T8" fmla="*/ 0 w 1845"/>
              <a:gd name="T9" fmla="*/ 922 h 1846"/>
              <a:gd name="T10" fmla="*/ 0 w 1845"/>
              <a:gd name="T11" fmla="*/ 922 h 1846"/>
              <a:gd name="T12" fmla="*/ 922 w 1845"/>
              <a:gd name="T13" fmla="*/ 0 h 1846"/>
              <a:gd name="T14" fmla="*/ 922 w 1845"/>
              <a:gd name="T15" fmla="*/ 0 h 1846"/>
              <a:gd name="T16" fmla="*/ 1844 w 1845"/>
              <a:gd name="T17" fmla="*/ 922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5" h="1846">
                <a:moveTo>
                  <a:pt x="1844" y="922"/>
                </a:moveTo>
                <a:lnTo>
                  <a:pt x="1844" y="922"/>
                </a:lnTo>
                <a:cubicBezTo>
                  <a:pt x="1844" y="1431"/>
                  <a:pt x="1431" y="1845"/>
                  <a:pt x="922" y="1845"/>
                </a:cubicBezTo>
                <a:lnTo>
                  <a:pt x="922" y="1845"/>
                </a:lnTo>
                <a:cubicBezTo>
                  <a:pt x="412" y="1845"/>
                  <a:pt x="0" y="1431"/>
                  <a:pt x="0" y="922"/>
                </a:cubicBezTo>
                <a:lnTo>
                  <a:pt x="0" y="922"/>
                </a:lnTo>
                <a:cubicBezTo>
                  <a:pt x="0" y="413"/>
                  <a:pt x="412" y="0"/>
                  <a:pt x="922" y="0"/>
                </a:cubicBezTo>
                <a:lnTo>
                  <a:pt x="922" y="0"/>
                </a:lnTo>
                <a:cubicBezTo>
                  <a:pt x="1431" y="0"/>
                  <a:pt x="1844" y="413"/>
                  <a:pt x="1844" y="922"/>
                </a:cubicBezTo>
              </a:path>
            </a:pathLst>
          </a:custGeom>
          <a:solidFill>
            <a:schemeClr val="bg2"/>
          </a:solidFill>
          <a:ln>
            <a:noFill/>
          </a:ln>
          <a:effectLst/>
        </p:spPr>
        <p:txBody>
          <a:bodyPr wrap="none" anchor="ctr"/>
          <a:lstStyle/>
          <a:p>
            <a:endParaRPr lang="en-US" dirty="0">
              <a:latin typeface="Poppins" pitchFamily="2" charset="77"/>
            </a:endParaRPr>
          </a:p>
        </p:txBody>
      </p:sp>
      <p:sp>
        <p:nvSpPr>
          <p:cNvPr id="33" name="Line 449">
            <a:extLst>
              <a:ext uri="{FF2B5EF4-FFF2-40B4-BE49-F238E27FC236}">
                <a16:creationId xmlns:a16="http://schemas.microsoft.com/office/drawing/2014/main" id="{9F89CF80-0A80-EE45-BD7C-FB71DC5F2033}"/>
              </a:ext>
            </a:extLst>
          </p:cNvPr>
          <p:cNvSpPr>
            <a:spLocks noChangeShapeType="1"/>
          </p:cNvSpPr>
          <p:nvPr/>
        </p:nvSpPr>
        <p:spPr bwMode="auto">
          <a:xfrm>
            <a:off x="9633521" y="5546571"/>
            <a:ext cx="0" cy="648179"/>
          </a:xfrm>
          <a:prstGeom prst="line">
            <a:avLst/>
          </a:prstGeom>
          <a:noFill/>
          <a:ln w="63500" cap="flat">
            <a:solidFill>
              <a:schemeClr val="accent3"/>
            </a:solidFill>
            <a:round/>
            <a:headEnd/>
            <a:tailEnd type="oval"/>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4" name="Freeform 450">
            <a:extLst>
              <a:ext uri="{FF2B5EF4-FFF2-40B4-BE49-F238E27FC236}">
                <a16:creationId xmlns:a16="http://schemas.microsoft.com/office/drawing/2014/main" id="{F7371A31-13AF-3448-8629-5221C7C368F1}"/>
              </a:ext>
            </a:extLst>
          </p:cNvPr>
          <p:cNvSpPr>
            <a:spLocks noChangeArrowheads="1"/>
          </p:cNvSpPr>
          <p:nvPr/>
        </p:nvSpPr>
        <p:spPr bwMode="auto">
          <a:xfrm>
            <a:off x="9512675" y="6076650"/>
            <a:ext cx="238948" cy="238948"/>
          </a:xfrm>
          <a:custGeom>
            <a:avLst/>
            <a:gdLst>
              <a:gd name="T0" fmla="*/ 384 w 385"/>
              <a:gd name="T1" fmla="*/ 191 h 384"/>
              <a:gd name="T2" fmla="*/ 384 w 385"/>
              <a:gd name="T3" fmla="*/ 191 h 384"/>
              <a:gd name="T4" fmla="*/ 192 w 385"/>
              <a:gd name="T5" fmla="*/ 383 h 384"/>
              <a:gd name="T6" fmla="*/ 192 w 385"/>
              <a:gd name="T7" fmla="*/ 383 h 384"/>
              <a:gd name="T8" fmla="*/ 0 w 385"/>
              <a:gd name="T9" fmla="*/ 191 h 384"/>
              <a:gd name="T10" fmla="*/ 0 w 385"/>
              <a:gd name="T11" fmla="*/ 191 h 384"/>
              <a:gd name="T12" fmla="*/ 192 w 385"/>
              <a:gd name="T13" fmla="*/ 0 h 384"/>
              <a:gd name="T14" fmla="*/ 192 w 385"/>
              <a:gd name="T15" fmla="*/ 0 h 384"/>
              <a:gd name="T16" fmla="*/ 384 w 385"/>
              <a:gd name="T17" fmla="*/ 1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84">
                <a:moveTo>
                  <a:pt x="384" y="191"/>
                </a:moveTo>
                <a:lnTo>
                  <a:pt x="384" y="191"/>
                </a:lnTo>
                <a:cubicBezTo>
                  <a:pt x="384" y="297"/>
                  <a:pt x="298" y="383"/>
                  <a:pt x="192" y="383"/>
                </a:cubicBezTo>
                <a:lnTo>
                  <a:pt x="192" y="383"/>
                </a:lnTo>
                <a:cubicBezTo>
                  <a:pt x="86" y="383"/>
                  <a:pt x="0" y="297"/>
                  <a:pt x="0" y="191"/>
                </a:cubicBezTo>
                <a:lnTo>
                  <a:pt x="0" y="191"/>
                </a:lnTo>
                <a:cubicBezTo>
                  <a:pt x="0" y="85"/>
                  <a:pt x="86" y="0"/>
                  <a:pt x="192" y="0"/>
                </a:cubicBezTo>
                <a:lnTo>
                  <a:pt x="192" y="0"/>
                </a:lnTo>
                <a:cubicBezTo>
                  <a:pt x="298" y="0"/>
                  <a:pt x="384" y="85"/>
                  <a:pt x="384" y="191"/>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5" name="TextBox 4">
            <a:extLst>
              <a:ext uri="{FF2B5EF4-FFF2-40B4-BE49-F238E27FC236}">
                <a16:creationId xmlns:a16="http://schemas.microsoft.com/office/drawing/2014/main" id="{B2D5BCD1-CE6F-9448-85EF-9F06FB45D753}"/>
              </a:ext>
            </a:extLst>
          </p:cNvPr>
          <p:cNvSpPr txBox="1"/>
          <p:nvPr/>
        </p:nvSpPr>
        <p:spPr>
          <a:xfrm>
            <a:off x="762001" y="329579"/>
            <a:ext cx="10668000"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SUMMARIZE</a:t>
            </a:r>
          </a:p>
        </p:txBody>
      </p:sp>
      <p:sp>
        <p:nvSpPr>
          <p:cNvPr id="7" name="TextBox 6">
            <a:extLst>
              <a:ext uri="{FF2B5EF4-FFF2-40B4-BE49-F238E27FC236}">
                <a16:creationId xmlns:a16="http://schemas.microsoft.com/office/drawing/2014/main" id="{D622F0AD-6891-B647-9E72-01AE961C0406}"/>
              </a:ext>
            </a:extLst>
          </p:cNvPr>
          <p:cNvSpPr txBox="1"/>
          <p:nvPr/>
        </p:nvSpPr>
        <p:spPr>
          <a:xfrm>
            <a:off x="1904802" y="5041203"/>
            <a:ext cx="1310093" cy="353943"/>
          </a:xfrm>
          <a:prstGeom prst="rect">
            <a:avLst/>
          </a:prstGeom>
          <a:noFill/>
        </p:spPr>
        <p:txBody>
          <a:bodyPr wrap="square" rtlCol="0" anchor="t">
            <a:spAutoFit/>
          </a:bodyPr>
          <a:lstStyle/>
          <a:p>
            <a:pPr algn="ctr"/>
            <a:r>
              <a:rPr lang="en-US" sz="1700" b="1" spc="-15" dirty="0">
                <a:solidFill>
                  <a:schemeClr val="accent1"/>
                </a:solidFill>
                <a:latin typeface="Poppins" pitchFamily="2" charset="77"/>
                <a:cs typeface="Poppins" pitchFamily="2" charset="77"/>
              </a:rPr>
              <a:t>MONTHS</a:t>
            </a:r>
          </a:p>
        </p:txBody>
      </p:sp>
      <p:sp>
        <p:nvSpPr>
          <p:cNvPr id="9" name="TextBox 8">
            <a:extLst>
              <a:ext uri="{FF2B5EF4-FFF2-40B4-BE49-F238E27FC236}">
                <a16:creationId xmlns:a16="http://schemas.microsoft.com/office/drawing/2014/main" id="{86306D2E-42C2-2B4C-BF76-CBCDE5AE0593}"/>
              </a:ext>
            </a:extLst>
          </p:cNvPr>
          <p:cNvSpPr txBox="1"/>
          <p:nvPr/>
        </p:nvSpPr>
        <p:spPr>
          <a:xfrm>
            <a:off x="2024262" y="4521111"/>
            <a:ext cx="1065681" cy="661720"/>
          </a:xfrm>
          <a:prstGeom prst="rect">
            <a:avLst/>
          </a:prstGeom>
          <a:noFill/>
        </p:spPr>
        <p:txBody>
          <a:bodyPr wrap="square" rtlCol="0" anchor="b">
            <a:spAutoFit/>
          </a:bodyPr>
          <a:lstStyle/>
          <a:p>
            <a:pPr algn="ctr"/>
            <a:r>
              <a:rPr lang="en-US" sz="3700" b="1" spc="-145" dirty="0">
                <a:solidFill>
                  <a:schemeClr val="accent1"/>
                </a:solidFill>
                <a:latin typeface="Poppins" pitchFamily="2" charset="77"/>
                <a:cs typeface="Poppins" pitchFamily="2" charset="77"/>
              </a:rPr>
              <a:t>36</a:t>
            </a:r>
          </a:p>
        </p:txBody>
      </p:sp>
      <p:sp>
        <p:nvSpPr>
          <p:cNvPr id="10" name="TextBox 9">
            <a:extLst>
              <a:ext uri="{FF2B5EF4-FFF2-40B4-BE49-F238E27FC236}">
                <a16:creationId xmlns:a16="http://schemas.microsoft.com/office/drawing/2014/main" id="{49F526C3-9DBD-FA4F-95ED-8182E4529FA4}"/>
              </a:ext>
            </a:extLst>
          </p:cNvPr>
          <p:cNvSpPr txBox="1"/>
          <p:nvPr/>
        </p:nvSpPr>
        <p:spPr>
          <a:xfrm>
            <a:off x="5359932" y="5041203"/>
            <a:ext cx="1430938" cy="353943"/>
          </a:xfrm>
          <a:prstGeom prst="rect">
            <a:avLst/>
          </a:prstGeom>
          <a:noFill/>
        </p:spPr>
        <p:txBody>
          <a:bodyPr wrap="square" rtlCol="0" anchor="t">
            <a:spAutoFit/>
          </a:bodyPr>
          <a:lstStyle/>
          <a:p>
            <a:pPr algn="ctr"/>
            <a:r>
              <a:rPr lang="en-US" sz="1700" b="1" spc="-15" dirty="0">
                <a:solidFill>
                  <a:schemeClr val="accent2"/>
                </a:solidFill>
                <a:latin typeface="Poppins" pitchFamily="2" charset="77"/>
                <a:cs typeface="Poppins" pitchFamily="2" charset="77"/>
              </a:rPr>
              <a:t>eGFR</a:t>
            </a:r>
          </a:p>
        </p:txBody>
      </p:sp>
      <p:sp>
        <p:nvSpPr>
          <p:cNvPr id="12" name="TextBox 11">
            <a:extLst>
              <a:ext uri="{FF2B5EF4-FFF2-40B4-BE49-F238E27FC236}">
                <a16:creationId xmlns:a16="http://schemas.microsoft.com/office/drawing/2014/main" id="{8021A730-8125-8F4A-A899-8B89D05C4FA1}"/>
              </a:ext>
            </a:extLst>
          </p:cNvPr>
          <p:cNvSpPr txBox="1"/>
          <p:nvPr/>
        </p:nvSpPr>
        <p:spPr>
          <a:xfrm>
            <a:off x="5563160" y="4521111"/>
            <a:ext cx="1065681" cy="661720"/>
          </a:xfrm>
          <a:prstGeom prst="rect">
            <a:avLst/>
          </a:prstGeom>
          <a:noFill/>
        </p:spPr>
        <p:txBody>
          <a:bodyPr wrap="square" rtlCol="0" anchor="b">
            <a:spAutoFit/>
          </a:bodyPr>
          <a:lstStyle/>
          <a:p>
            <a:pPr algn="ctr"/>
            <a:r>
              <a:rPr lang="en-US" sz="3700" b="1" spc="-145" dirty="0">
                <a:solidFill>
                  <a:schemeClr val="accent2"/>
                </a:solidFill>
                <a:latin typeface="Poppins" pitchFamily="2" charset="77"/>
                <a:cs typeface="Poppins" pitchFamily="2" charset="77"/>
              </a:rPr>
              <a:t>1 </a:t>
            </a:r>
            <a:r>
              <a:rPr lang="en-US" sz="3700" b="1" spc="-145" dirty="0" err="1">
                <a:solidFill>
                  <a:schemeClr val="accent2"/>
                </a:solidFill>
                <a:latin typeface="Poppins" pitchFamily="2" charset="77"/>
                <a:cs typeface="Poppins" pitchFamily="2" charset="77"/>
              </a:rPr>
              <a:t>st</a:t>
            </a:r>
            <a:endParaRPr lang="en-US" sz="3700" b="1" spc="-145" dirty="0">
              <a:solidFill>
                <a:schemeClr val="accent2"/>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1427581F-FAC2-CA47-95C2-3FCC7C64B97B}"/>
              </a:ext>
            </a:extLst>
          </p:cNvPr>
          <p:cNvSpPr txBox="1"/>
          <p:nvPr/>
        </p:nvSpPr>
        <p:spPr>
          <a:xfrm>
            <a:off x="8786835" y="5056408"/>
            <a:ext cx="1723508" cy="353943"/>
          </a:xfrm>
          <a:prstGeom prst="rect">
            <a:avLst/>
          </a:prstGeom>
          <a:noFill/>
        </p:spPr>
        <p:txBody>
          <a:bodyPr wrap="square" rtlCol="0" anchor="t">
            <a:spAutoFit/>
          </a:bodyPr>
          <a:lstStyle/>
          <a:p>
            <a:pPr algn="ctr"/>
            <a:r>
              <a:rPr lang="en-US" sz="1700" b="1" spc="-15" dirty="0">
                <a:solidFill>
                  <a:schemeClr val="accent3"/>
                </a:solidFill>
                <a:latin typeface="Poppins" pitchFamily="2" charset="77"/>
                <a:cs typeface="Poppins" pitchFamily="2" charset="77"/>
              </a:rPr>
              <a:t>eGFR</a:t>
            </a:r>
          </a:p>
        </p:txBody>
      </p:sp>
      <p:sp>
        <p:nvSpPr>
          <p:cNvPr id="15" name="TextBox 14">
            <a:extLst>
              <a:ext uri="{FF2B5EF4-FFF2-40B4-BE49-F238E27FC236}">
                <a16:creationId xmlns:a16="http://schemas.microsoft.com/office/drawing/2014/main" id="{CE916A70-731F-174D-BAEE-E5F19D019849}"/>
              </a:ext>
            </a:extLst>
          </p:cNvPr>
          <p:cNvSpPr txBox="1"/>
          <p:nvPr/>
        </p:nvSpPr>
        <p:spPr>
          <a:xfrm>
            <a:off x="9141883" y="4616779"/>
            <a:ext cx="1065681" cy="523220"/>
          </a:xfrm>
          <a:prstGeom prst="rect">
            <a:avLst/>
          </a:prstGeom>
          <a:noFill/>
        </p:spPr>
        <p:txBody>
          <a:bodyPr wrap="square" rtlCol="0" anchor="b">
            <a:spAutoFit/>
          </a:bodyPr>
          <a:lstStyle/>
          <a:p>
            <a:pPr algn="ctr"/>
            <a:r>
              <a:rPr lang="en-US" sz="2800" b="1" spc="-145" dirty="0">
                <a:solidFill>
                  <a:schemeClr val="accent3"/>
                </a:solidFill>
                <a:latin typeface="Poppins" pitchFamily="2" charset="77"/>
                <a:cs typeface="Poppins" pitchFamily="2" charset="77"/>
              </a:rPr>
              <a:t>last</a:t>
            </a:r>
          </a:p>
        </p:txBody>
      </p:sp>
      <p:pic>
        <p:nvPicPr>
          <p:cNvPr id="2" name="Graphic 1">
            <a:extLst>
              <a:ext uri="{FF2B5EF4-FFF2-40B4-BE49-F238E27FC236}">
                <a16:creationId xmlns:a16="http://schemas.microsoft.com/office/drawing/2014/main" id="{735BC6FB-8C17-29D8-2EF8-54AFF935BC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356" y="446682"/>
            <a:ext cx="2573492" cy="3800417"/>
          </a:xfrm>
          <a:prstGeom prst="rect">
            <a:avLst/>
          </a:prstGeom>
        </p:spPr>
      </p:pic>
      <p:pic>
        <p:nvPicPr>
          <p:cNvPr id="3" name="Graphic 2">
            <a:extLst>
              <a:ext uri="{FF2B5EF4-FFF2-40B4-BE49-F238E27FC236}">
                <a16:creationId xmlns:a16="http://schemas.microsoft.com/office/drawing/2014/main" id="{F71C79CA-A9BD-BF79-ACEB-EA37960AE7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07879" y="991299"/>
            <a:ext cx="2573493" cy="3275019"/>
          </a:xfrm>
          <a:prstGeom prst="rect">
            <a:avLst/>
          </a:prstGeom>
        </p:spPr>
      </p:pic>
      <p:pic>
        <p:nvPicPr>
          <p:cNvPr id="4" name="Graphic 3">
            <a:extLst>
              <a:ext uri="{FF2B5EF4-FFF2-40B4-BE49-F238E27FC236}">
                <a16:creationId xmlns:a16="http://schemas.microsoft.com/office/drawing/2014/main" id="{6AAFABA3-5243-DF13-194A-B02A2F675D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2654" y="991299"/>
            <a:ext cx="2573491" cy="3204464"/>
          </a:xfrm>
          <a:prstGeom prst="rect">
            <a:avLst/>
          </a:prstGeom>
        </p:spPr>
      </p:pic>
      <p:graphicFrame>
        <p:nvGraphicFramePr>
          <p:cNvPr id="40" name="Table 39">
            <a:extLst>
              <a:ext uri="{FF2B5EF4-FFF2-40B4-BE49-F238E27FC236}">
                <a16:creationId xmlns:a16="http://schemas.microsoft.com/office/drawing/2014/main" id="{B0CACB5C-E5A2-7848-9678-8820DB51E24D}"/>
              </a:ext>
            </a:extLst>
          </p:cNvPr>
          <p:cNvGraphicFramePr>
            <a:graphicFrameLocks noGrp="1"/>
          </p:cNvGraphicFramePr>
          <p:nvPr>
            <p:extLst>
              <p:ext uri="{D42A27DB-BD31-4B8C-83A1-F6EECF244321}">
                <p14:modId xmlns:p14="http://schemas.microsoft.com/office/powerpoint/2010/main" val="1891151894"/>
              </p:ext>
            </p:extLst>
          </p:nvPr>
        </p:nvGraphicFramePr>
        <p:xfrm>
          <a:off x="10477464" y="5139993"/>
          <a:ext cx="1609757" cy="1584960"/>
        </p:xfrm>
        <a:graphic>
          <a:graphicData uri="http://schemas.openxmlformats.org/drawingml/2006/table">
            <a:tbl>
              <a:tblPr firstRow="1" bandRow="1">
                <a:tableStyleId>{21E4AEA4-8DFA-4A89-87EB-49C32662AFE0}</a:tableStyleId>
              </a:tblPr>
              <a:tblGrid>
                <a:gridCol w="1609757">
                  <a:extLst>
                    <a:ext uri="{9D8B030D-6E8A-4147-A177-3AD203B41FA5}">
                      <a16:colId xmlns:a16="http://schemas.microsoft.com/office/drawing/2014/main" val="312388913"/>
                    </a:ext>
                  </a:extLst>
                </a:gridCol>
              </a:tblGrid>
              <a:tr h="376305">
                <a:tc>
                  <a:txBody>
                    <a:bodyPr/>
                    <a:lstStyle/>
                    <a:p>
                      <a:r>
                        <a:rPr lang="en-XK" sz="2000" dirty="0"/>
                        <a:t>eGFR4</a:t>
                      </a:r>
                    </a:p>
                  </a:txBody>
                  <a:tcPr>
                    <a:solidFill>
                      <a:schemeClr val="bg1">
                        <a:lumMod val="50000"/>
                      </a:schemeClr>
                    </a:solidFill>
                  </a:tcPr>
                </a:tc>
                <a:extLst>
                  <a:ext uri="{0D108BD9-81ED-4DB2-BD59-A6C34878D82A}">
                    <a16:rowId xmlns:a16="http://schemas.microsoft.com/office/drawing/2014/main" val="3998960314"/>
                  </a:ext>
                </a:extLst>
              </a:tr>
              <a:tr h="376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XK" sz="2000" dirty="0"/>
                        <a:t>17453 </a:t>
                      </a:r>
                    </a:p>
                  </a:txBody>
                  <a:tcPr>
                    <a:solidFill>
                      <a:schemeClr val="bg2">
                        <a:lumMod val="90000"/>
                      </a:schemeClr>
                    </a:solidFill>
                  </a:tcPr>
                </a:tc>
                <a:extLst>
                  <a:ext uri="{0D108BD9-81ED-4DB2-BD59-A6C34878D82A}">
                    <a16:rowId xmlns:a16="http://schemas.microsoft.com/office/drawing/2014/main" val="842604146"/>
                  </a:ext>
                </a:extLst>
              </a:tr>
              <a:tr h="376305">
                <a:tc>
                  <a:txBody>
                    <a:bodyPr/>
                    <a:lstStyle/>
                    <a:p>
                      <a:r>
                        <a:rPr lang="en-XK" sz="2000" dirty="0"/>
                        <a:t>40.0 ml/min</a:t>
                      </a:r>
                    </a:p>
                  </a:txBody>
                  <a:tcPr>
                    <a:solidFill>
                      <a:schemeClr val="bg2">
                        <a:lumMod val="90000"/>
                      </a:schemeClr>
                    </a:solidFill>
                  </a:tcPr>
                </a:tc>
                <a:extLst>
                  <a:ext uri="{0D108BD9-81ED-4DB2-BD59-A6C34878D82A}">
                    <a16:rowId xmlns:a16="http://schemas.microsoft.com/office/drawing/2014/main" val="2339798743"/>
                  </a:ext>
                </a:extLst>
              </a:tr>
              <a:tr h="376305">
                <a:tc>
                  <a:txBody>
                    <a:bodyPr/>
                    <a:lstStyle/>
                    <a:p>
                      <a:r>
                        <a:rPr lang="en-XK" sz="2000" dirty="0"/>
                        <a:t>20 HD 3 KT</a:t>
                      </a:r>
                    </a:p>
                  </a:txBody>
                  <a:tcPr>
                    <a:solidFill>
                      <a:schemeClr val="bg2">
                        <a:lumMod val="90000"/>
                      </a:schemeClr>
                    </a:solidFill>
                  </a:tcPr>
                </a:tc>
                <a:extLst>
                  <a:ext uri="{0D108BD9-81ED-4DB2-BD59-A6C34878D82A}">
                    <a16:rowId xmlns:a16="http://schemas.microsoft.com/office/drawing/2014/main" val="587268645"/>
                  </a:ext>
                </a:extLst>
              </a:tr>
            </a:tbl>
          </a:graphicData>
        </a:graphic>
      </p:graphicFrame>
      <p:graphicFrame>
        <p:nvGraphicFramePr>
          <p:cNvPr id="41" name="Table 40">
            <a:extLst>
              <a:ext uri="{FF2B5EF4-FFF2-40B4-BE49-F238E27FC236}">
                <a16:creationId xmlns:a16="http://schemas.microsoft.com/office/drawing/2014/main" id="{D5D3A976-6E66-576B-03E4-67ADB70D3F89}"/>
              </a:ext>
            </a:extLst>
          </p:cNvPr>
          <p:cNvGraphicFramePr>
            <a:graphicFrameLocks noGrp="1"/>
          </p:cNvGraphicFramePr>
          <p:nvPr>
            <p:extLst>
              <p:ext uri="{D42A27DB-BD31-4B8C-83A1-F6EECF244321}">
                <p14:modId xmlns:p14="http://schemas.microsoft.com/office/powerpoint/2010/main" val="2068023410"/>
              </p:ext>
            </p:extLst>
          </p:nvPr>
        </p:nvGraphicFramePr>
        <p:xfrm>
          <a:off x="3197156" y="5381056"/>
          <a:ext cx="2133260" cy="1311865"/>
        </p:xfrm>
        <a:graphic>
          <a:graphicData uri="http://schemas.openxmlformats.org/drawingml/2006/table">
            <a:tbl>
              <a:tblPr firstRow="1" bandRow="1">
                <a:tableStyleId>{21E4AEA4-8DFA-4A89-87EB-49C32662AFE0}</a:tableStyleId>
              </a:tblPr>
              <a:tblGrid>
                <a:gridCol w="2133260">
                  <a:extLst>
                    <a:ext uri="{9D8B030D-6E8A-4147-A177-3AD203B41FA5}">
                      <a16:colId xmlns:a16="http://schemas.microsoft.com/office/drawing/2014/main" val="3028557805"/>
                    </a:ext>
                  </a:extLst>
                </a:gridCol>
              </a:tblGrid>
              <a:tr h="334668">
                <a:tc>
                  <a:txBody>
                    <a:bodyPr/>
                    <a:lstStyle/>
                    <a:p>
                      <a:r>
                        <a:rPr lang="en-XK" sz="2000" dirty="0">
                          <a:solidFill>
                            <a:schemeClr val="tx1">
                              <a:lumMod val="65000"/>
                              <a:lumOff val="35000"/>
                            </a:schemeClr>
                          </a:solidFill>
                        </a:rPr>
                        <a:t>Average</a:t>
                      </a:r>
                    </a:p>
                  </a:txBody>
                  <a:tcPr>
                    <a:solidFill>
                      <a:srgbClr val="3A92EB"/>
                    </a:solidFill>
                  </a:tcPr>
                </a:tc>
                <a:extLst>
                  <a:ext uri="{0D108BD9-81ED-4DB2-BD59-A6C34878D82A}">
                    <a16:rowId xmlns:a16="http://schemas.microsoft.com/office/drawing/2014/main" val="1756091640"/>
                  </a:ext>
                </a:extLst>
              </a:tr>
              <a:tr h="334668">
                <a:tc>
                  <a:txBody>
                    <a:bodyPr/>
                    <a:lstStyle/>
                    <a:p>
                      <a:r>
                        <a:rPr lang="en-XK" sz="2000" dirty="0">
                          <a:solidFill>
                            <a:schemeClr val="tx1">
                              <a:lumMod val="65000"/>
                              <a:lumOff val="35000"/>
                            </a:schemeClr>
                          </a:solidFill>
                        </a:rPr>
                        <a:t>Count</a:t>
                      </a:r>
                    </a:p>
                  </a:txBody>
                  <a:tcPr>
                    <a:solidFill>
                      <a:schemeClr val="accent5">
                        <a:lumMod val="40000"/>
                        <a:lumOff val="60000"/>
                      </a:schemeClr>
                    </a:solidFill>
                  </a:tcPr>
                </a:tc>
                <a:extLst>
                  <a:ext uri="{0D108BD9-81ED-4DB2-BD59-A6C34878D82A}">
                    <a16:rowId xmlns:a16="http://schemas.microsoft.com/office/drawing/2014/main" val="3085099593"/>
                  </a:ext>
                </a:extLst>
              </a:tr>
              <a:tr h="519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XK" sz="2000" dirty="0">
                          <a:solidFill>
                            <a:schemeClr val="tx1">
                              <a:lumMod val="65000"/>
                              <a:lumOff val="35000"/>
                            </a:schemeClr>
                          </a:solidFill>
                        </a:rPr>
                        <a:t>MINUS 510 </a:t>
                      </a:r>
                      <a:r>
                        <a:rPr lang="en-XK" sz="1800" dirty="0">
                          <a:solidFill>
                            <a:schemeClr val="tx1">
                              <a:lumMod val="65000"/>
                              <a:lumOff val="35000"/>
                            </a:schemeClr>
                          </a:solidFill>
                        </a:rPr>
                        <a:t>ml/min</a:t>
                      </a:r>
                      <a:endParaRPr lang="en-XK" sz="2000" dirty="0">
                        <a:solidFill>
                          <a:schemeClr val="tx1">
                            <a:lumMod val="65000"/>
                            <a:lumOff val="35000"/>
                          </a:schemeClr>
                        </a:solidFill>
                      </a:endParaRPr>
                    </a:p>
                  </a:txBody>
                  <a:tcPr>
                    <a:solidFill>
                      <a:schemeClr val="accent5">
                        <a:lumMod val="40000"/>
                        <a:lumOff val="60000"/>
                      </a:schemeClr>
                    </a:solidFill>
                  </a:tcPr>
                </a:tc>
                <a:extLst>
                  <a:ext uri="{0D108BD9-81ED-4DB2-BD59-A6C34878D82A}">
                    <a16:rowId xmlns:a16="http://schemas.microsoft.com/office/drawing/2014/main" val="3276439608"/>
                  </a:ext>
                </a:extLst>
              </a:tr>
            </a:tbl>
          </a:graphicData>
        </a:graphic>
      </p:graphicFrame>
      <p:graphicFrame>
        <p:nvGraphicFramePr>
          <p:cNvPr id="42" name="Content Placeholder 3">
            <a:extLst>
              <a:ext uri="{FF2B5EF4-FFF2-40B4-BE49-F238E27FC236}">
                <a16:creationId xmlns:a16="http://schemas.microsoft.com/office/drawing/2014/main" id="{E6E19BDC-7B02-F5C8-8ABB-B9630BD94B07}"/>
              </a:ext>
            </a:extLst>
          </p:cNvPr>
          <p:cNvGraphicFramePr>
            <a:graphicFrameLocks/>
          </p:cNvGraphicFramePr>
          <p:nvPr>
            <p:extLst>
              <p:ext uri="{D42A27DB-BD31-4B8C-83A1-F6EECF244321}">
                <p14:modId xmlns:p14="http://schemas.microsoft.com/office/powerpoint/2010/main" val="1725971991"/>
              </p:ext>
            </p:extLst>
          </p:nvPr>
        </p:nvGraphicFramePr>
        <p:xfrm>
          <a:off x="6934701" y="5381056"/>
          <a:ext cx="1812390" cy="1310091"/>
        </p:xfrm>
        <a:graphic>
          <a:graphicData uri="http://schemas.openxmlformats.org/drawingml/2006/table">
            <a:tbl>
              <a:tblPr firstRow="1" bandRow="1">
                <a:tableStyleId>{21E4AEA4-8DFA-4A89-87EB-49C32662AFE0}</a:tableStyleId>
              </a:tblPr>
              <a:tblGrid>
                <a:gridCol w="1812390">
                  <a:extLst>
                    <a:ext uri="{9D8B030D-6E8A-4147-A177-3AD203B41FA5}">
                      <a16:colId xmlns:a16="http://schemas.microsoft.com/office/drawing/2014/main" val="1444110770"/>
                    </a:ext>
                  </a:extLst>
                </a:gridCol>
              </a:tblGrid>
              <a:tr h="436697">
                <a:tc>
                  <a:txBody>
                    <a:bodyPr/>
                    <a:lstStyle/>
                    <a:p>
                      <a:r>
                        <a:rPr lang="en-XK" sz="2000" dirty="0"/>
                        <a:t>eGFR1</a:t>
                      </a:r>
                    </a:p>
                  </a:txBody>
                  <a:tcPr/>
                </a:tc>
                <a:extLst>
                  <a:ext uri="{0D108BD9-81ED-4DB2-BD59-A6C34878D82A}">
                    <a16:rowId xmlns:a16="http://schemas.microsoft.com/office/drawing/2014/main" val="2338313522"/>
                  </a:ext>
                </a:extLst>
              </a:tr>
              <a:tr h="43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XK" sz="2000" dirty="0"/>
                        <a:t>17963</a:t>
                      </a:r>
                    </a:p>
                  </a:txBody>
                  <a:tcPr/>
                </a:tc>
                <a:extLst>
                  <a:ext uri="{0D108BD9-81ED-4DB2-BD59-A6C34878D82A}">
                    <a16:rowId xmlns:a16="http://schemas.microsoft.com/office/drawing/2014/main" val="2530917570"/>
                  </a:ext>
                </a:extLst>
              </a:tr>
              <a:tr h="436697">
                <a:tc>
                  <a:txBody>
                    <a:bodyPr/>
                    <a:lstStyle/>
                    <a:p>
                      <a:r>
                        <a:rPr lang="en-XK" sz="2000" dirty="0"/>
                        <a:t>40.1 ml/min</a:t>
                      </a:r>
                    </a:p>
                  </a:txBody>
                  <a:tcPr/>
                </a:tc>
                <a:extLst>
                  <a:ext uri="{0D108BD9-81ED-4DB2-BD59-A6C34878D82A}">
                    <a16:rowId xmlns:a16="http://schemas.microsoft.com/office/drawing/2014/main" val="3246647572"/>
                  </a:ext>
                </a:extLst>
              </a:tr>
            </a:tbl>
          </a:graphicData>
        </a:graphic>
      </p:graphicFrame>
    </p:spTree>
    <p:extLst>
      <p:ext uri="{BB962C8B-B14F-4D97-AF65-F5344CB8AC3E}">
        <p14:creationId xmlns:p14="http://schemas.microsoft.com/office/powerpoint/2010/main" val="155798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3FF9BF-067F-8D4C-BF41-A8029F5E1D97}"/>
              </a:ext>
            </a:extLst>
          </p:cNvPr>
          <p:cNvSpPr txBox="1"/>
          <p:nvPr/>
        </p:nvSpPr>
        <p:spPr>
          <a:xfrm>
            <a:off x="3726616" y="306186"/>
            <a:ext cx="4738798"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Late break conclusions</a:t>
            </a:r>
          </a:p>
        </p:txBody>
      </p:sp>
      <p:sp>
        <p:nvSpPr>
          <p:cNvPr id="3" name="TextBox 2">
            <a:extLst>
              <a:ext uri="{FF2B5EF4-FFF2-40B4-BE49-F238E27FC236}">
                <a16:creationId xmlns:a16="http://schemas.microsoft.com/office/drawing/2014/main" id="{538F5BA1-9884-D34A-A36D-7A7F29E56486}"/>
              </a:ext>
            </a:extLst>
          </p:cNvPr>
          <p:cNvSpPr txBox="1"/>
          <p:nvPr/>
        </p:nvSpPr>
        <p:spPr>
          <a:xfrm>
            <a:off x="4506470" y="787593"/>
            <a:ext cx="3179076" cy="307777"/>
          </a:xfrm>
          <a:prstGeom prst="rect">
            <a:avLst/>
          </a:prstGeom>
          <a:noFill/>
        </p:spPr>
        <p:txBody>
          <a:bodyPr wrap="none" rtlCol="0">
            <a:spAutoFit/>
          </a:bodyPr>
          <a:lstStyle/>
          <a:p>
            <a:pPr algn="ctr"/>
            <a:r>
              <a:rPr lang="en-US" sz="1400" b="1" spc="150" dirty="0">
                <a:solidFill>
                  <a:schemeClr val="tx2">
                    <a:lumMod val="50000"/>
                  </a:schemeClr>
                </a:solidFill>
                <a:latin typeface="Poppins Light" pitchFamily="2" charset="77"/>
                <a:cs typeface="Poppins Light" pitchFamily="2" charset="77"/>
              </a:rPr>
              <a:t>Insides from ongoing study</a:t>
            </a:r>
          </a:p>
        </p:txBody>
      </p:sp>
      <p:sp>
        <p:nvSpPr>
          <p:cNvPr id="4" name="Rounded Rectangle 3">
            <a:extLst>
              <a:ext uri="{FF2B5EF4-FFF2-40B4-BE49-F238E27FC236}">
                <a16:creationId xmlns:a16="http://schemas.microsoft.com/office/drawing/2014/main" id="{CF1A23C9-41ED-B04F-85C6-737871797E75}"/>
              </a:ext>
            </a:extLst>
          </p:cNvPr>
          <p:cNvSpPr/>
          <p:nvPr/>
        </p:nvSpPr>
        <p:spPr>
          <a:xfrm>
            <a:off x="1198306" y="1384324"/>
            <a:ext cx="9795388" cy="65138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Rounded Rectangle 4">
            <a:extLst>
              <a:ext uri="{FF2B5EF4-FFF2-40B4-BE49-F238E27FC236}">
                <a16:creationId xmlns:a16="http://schemas.microsoft.com/office/drawing/2014/main" id="{2B55DFE7-3BB6-A74B-B189-632097A93C1E}"/>
              </a:ext>
            </a:extLst>
          </p:cNvPr>
          <p:cNvSpPr/>
          <p:nvPr/>
        </p:nvSpPr>
        <p:spPr>
          <a:xfrm>
            <a:off x="1198306" y="2363287"/>
            <a:ext cx="9795388" cy="65138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Rounded Rectangle 5">
            <a:extLst>
              <a:ext uri="{FF2B5EF4-FFF2-40B4-BE49-F238E27FC236}">
                <a16:creationId xmlns:a16="http://schemas.microsoft.com/office/drawing/2014/main" id="{0986C815-C7BE-4843-A695-3CCBCA8FF787}"/>
              </a:ext>
            </a:extLst>
          </p:cNvPr>
          <p:cNvSpPr/>
          <p:nvPr/>
        </p:nvSpPr>
        <p:spPr>
          <a:xfrm>
            <a:off x="1198306" y="3342250"/>
            <a:ext cx="9795388" cy="65138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Rounded Rectangle 6">
            <a:extLst>
              <a:ext uri="{FF2B5EF4-FFF2-40B4-BE49-F238E27FC236}">
                <a16:creationId xmlns:a16="http://schemas.microsoft.com/office/drawing/2014/main" id="{ACCBDE20-801B-A44F-9A89-47FB7B7BBEB8}"/>
              </a:ext>
            </a:extLst>
          </p:cNvPr>
          <p:cNvSpPr/>
          <p:nvPr/>
        </p:nvSpPr>
        <p:spPr>
          <a:xfrm>
            <a:off x="1198306" y="4324296"/>
            <a:ext cx="9795388" cy="65138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Rounded Rectangle 7">
            <a:extLst>
              <a:ext uri="{FF2B5EF4-FFF2-40B4-BE49-F238E27FC236}">
                <a16:creationId xmlns:a16="http://schemas.microsoft.com/office/drawing/2014/main" id="{B201A94B-AA63-7248-9AC4-9649D883E200}"/>
              </a:ext>
            </a:extLst>
          </p:cNvPr>
          <p:cNvSpPr/>
          <p:nvPr/>
        </p:nvSpPr>
        <p:spPr>
          <a:xfrm>
            <a:off x="1198306" y="5306341"/>
            <a:ext cx="9795388" cy="651387"/>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0" name="Round Same Side Corner Rectangle 19">
            <a:extLst>
              <a:ext uri="{FF2B5EF4-FFF2-40B4-BE49-F238E27FC236}">
                <a16:creationId xmlns:a16="http://schemas.microsoft.com/office/drawing/2014/main" id="{F4BFC0F9-4D50-2C4D-86C5-B5D124C7B330}"/>
              </a:ext>
            </a:extLst>
          </p:cNvPr>
          <p:cNvSpPr/>
          <p:nvPr/>
        </p:nvSpPr>
        <p:spPr>
          <a:xfrm rot="5400000">
            <a:off x="7843741" y="-363417"/>
            <a:ext cx="651387" cy="414686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1" name="Round Same Side Corner Rectangle 20">
            <a:extLst>
              <a:ext uri="{FF2B5EF4-FFF2-40B4-BE49-F238E27FC236}">
                <a16:creationId xmlns:a16="http://schemas.microsoft.com/office/drawing/2014/main" id="{EF8DE95B-905C-3247-824F-743C1D336798}"/>
              </a:ext>
            </a:extLst>
          </p:cNvPr>
          <p:cNvSpPr/>
          <p:nvPr/>
        </p:nvSpPr>
        <p:spPr>
          <a:xfrm rot="5400000">
            <a:off x="7397215" y="1107428"/>
            <a:ext cx="592862" cy="3110744"/>
          </a:xfrm>
          <a:prstGeom prst="round2SameRect">
            <a:avLst>
              <a:gd name="adj1" fmla="val 4589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2" name="Round Same Side Corner Rectangle 21">
            <a:extLst>
              <a:ext uri="{FF2B5EF4-FFF2-40B4-BE49-F238E27FC236}">
                <a16:creationId xmlns:a16="http://schemas.microsoft.com/office/drawing/2014/main" id="{36F90B5D-03F6-CF43-A663-3200989611DA}"/>
              </a:ext>
            </a:extLst>
          </p:cNvPr>
          <p:cNvSpPr/>
          <p:nvPr/>
        </p:nvSpPr>
        <p:spPr>
          <a:xfrm rot="5400000">
            <a:off x="6845870" y="2592381"/>
            <a:ext cx="599026" cy="209876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3" name="Round Same Side Corner Rectangle 22">
            <a:extLst>
              <a:ext uri="{FF2B5EF4-FFF2-40B4-BE49-F238E27FC236}">
                <a16:creationId xmlns:a16="http://schemas.microsoft.com/office/drawing/2014/main" id="{61F845A5-FAB5-9247-9BEC-C784466AA812}"/>
              </a:ext>
            </a:extLst>
          </p:cNvPr>
          <p:cNvSpPr/>
          <p:nvPr/>
        </p:nvSpPr>
        <p:spPr>
          <a:xfrm rot="5400000">
            <a:off x="7346816" y="3073480"/>
            <a:ext cx="651387" cy="3153019"/>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4" name="Round Same Side Corner Rectangle 23">
            <a:extLst>
              <a:ext uri="{FF2B5EF4-FFF2-40B4-BE49-F238E27FC236}">
                <a16:creationId xmlns:a16="http://schemas.microsoft.com/office/drawing/2014/main" id="{4A51FDFA-7EF1-224D-A5F9-2A0E78C0798E}"/>
              </a:ext>
            </a:extLst>
          </p:cNvPr>
          <p:cNvSpPr/>
          <p:nvPr/>
        </p:nvSpPr>
        <p:spPr>
          <a:xfrm rot="5400000">
            <a:off x="8097740" y="3304601"/>
            <a:ext cx="651387" cy="4654868"/>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5" name="Round Same Side Corner Rectangle 24">
            <a:extLst>
              <a:ext uri="{FF2B5EF4-FFF2-40B4-BE49-F238E27FC236}">
                <a16:creationId xmlns:a16="http://schemas.microsoft.com/office/drawing/2014/main" id="{31C5C4F8-B668-AB44-94A1-AC1ADA59D8AA}"/>
              </a:ext>
            </a:extLst>
          </p:cNvPr>
          <p:cNvSpPr/>
          <p:nvPr/>
        </p:nvSpPr>
        <p:spPr>
          <a:xfrm rot="16200000">
            <a:off x="4683346" y="623058"/>
            <a:ext cx="651387" cy="2173921"/>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6" name="Round Same Side Corner Rectangle 25">
            <a:extLst>
              <a:ext uri="{FF2B5EF4-FFF2-40B4-BE49-F238E27FC236}">
                <a16:creationId xmlns:a16="http://schemas.microsoft.com/office/drawing/2014/main" id="{EF8C1A30-52D9-F24A-9A87-6E1ADB007574}"/>
              </a:ext>
            </a:extLst>
          </p:cNvPr>
          <p:cNvSpPr/>
          <p:nvPr/>
        </p:nvSpPr>
        <p:spPr>
          <a:xfrm rot="16200000">
            <a:off x="3563206" y="481881"/>
            <a:ext cx="651387" cy="441420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7" name="Round Same Side Corner Rectangle 26">
            <a:extLst>
              <a:ext uri="{FF2B5EF4-FFF2-40B4-BE49-F238E27FC236}">
                <a16:creationId xmlns:a16="http://schemas.microsoft.com/office/drawing/2014/main" id="{598B23D6-96C2-FD4B-85FB-148067CD1A39}"/>
              </a:ext>
            </a:extLst>
          </p:cNvPr>
          <p:cNvSpPr/>
          <p:nvPr/>
        </p:nvSpPr>
        <p:spPr>
          <a:xfrm rot="16200000">
            <a:off x="3957542" y="1855177"/>
            <a:ext cx="651387" cy="362553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8" name="Round Same Side Corner Rectangle 27">
            <a:extLst>
              <a:ext uri="{FF2B5EF4-FFF2-40B4-BE49-F238E27FC236}">
                <a16:creationId xmlns:a16="http://schemas.microsoft.com/office/drawing/2014/main" id="{C82B7963-91F5-0B4B-B39F-C1A0CD2C4061}"/>
              </a:ext>
            </a:extLst>
          </p:cNvPr>
          <p:cNvSpPr/>
          <p:nvPr/>
        </p:nvSpPr>
        <p:spPr>
          <a:xfrm rot="16200000">
            <a:off x="4783779" y="3663462"/>
            <a:ext cx="651387" cy="197305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29" name="Round Same Side Corner Rectangle 28">
            <a:extLst>
              <a:ext uri="{FF2B5EF4-FFF2-40B4-BE49-F238E27FC236}">
                <a16:creationId xmlns:a16="http://schemas.microsoft.com/office/drawing/2014/main" id="{E169AFED-C258-D047-94C7-4DAF988E816E}"/>
              </a:ext>
            </a:extLst>
          </p:cNvPr>
          <p:cNvSpPr/>
          <p:nvPr/>
        </p:nvSpPr>
        <p:spPr>
          <a:xfrm rot="16200000">
            <a:off x="3806271" y="3667999"/>
            <a:ext cx="651387" cy="3928073"/>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9" name="Oval 8">
            <a:extLst>
              <a:ext uri="{FF2B5EF4-FFF2-40B4-BE49-F238E27FC236}">
                <a16:creationId xmlns:a16="http://schemas.microsoft.com/office/drawing/2014/main" id="{A533591F-00D7-9C47-8B3C-F9DFEDB10686}"/>
              </a:ext>
            </a:extLst>
          </p:cNvPr>
          <p:cNvSpPr/>
          <p:nvPr/>
        </p:nvSpPr>
        <p:spPr>
          <a:xfrm>
            <a:off x="5652148" y="1266166"/>
            <a:ext cx="887704" cy="8877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0" name="Oval 9">
            <a:extLst>
              <a:ext uri="{FF2B5EF4-FFF2-40B4-BE49-F238E27FC236}">
                <a16:creationId xmlns:a16="http://schemas.microsoft.com/office/drawing/2014/main" id="{B5D8B013-E5B3-DA49-BBBB-32334DC6CAD0}"/>
              </a:ext>
            </a:extLst>
          </p:cNvPr>
          <p:cNvSpPr/>
          <p:nvPr/>
        </p:nvSpPr>
        <p:spPr>
          <a:xfrm>
            <a:off x="5652148" y="2245129"/>
            <a:ext cx="887704" cy="887704"/>
          </a:xfrm>
          <a:prstGeom prst="ellipse">
            <a:avLst/>
          </a:prstGeom>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1" name="Oval 10">
            <a:extLst>
              <a:ext uri="{FF2B5EF4-FFF2-40B4-BE49-F238E27FC236}">
                <a16:creationId xmlns:a16="http://schemas.microsoft.com/office/drawing/2014/main" id="{FA384FAC-1A79-4A48-AD68-752626481BA1}"/>
              </a:ext>
            </a:extLst>
          </p:cNvPr>
          <p:cNvSpPr/>
          <p:nvPr/>
        </p:nvSpPr>
        <p:spPr>
          <a:xfrm>
            <a:off x="5652148" y="3224091"/>
            <a:ext cx="887704" cy="887704"/>
          </a:xfrm>
          <a:prstGeom prst="ellipse">
            <a:avLst/>
          </a:prstGeom>
          <a:ln w="635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2" name="Oval 11">
            <a:extLst>
              <a:ext uri="{FF2B5EF4-FFF2-40B4-BE49-F238E27FC236}">
                <a16:creationId xmlns:a16="http://schemas.microsoft.com/office/drawing/2014/main" id="{9AEF3646-5E75-074A-A52B-AA65CBC517DA}"/>
              </a:ext>
            </a:extLst>
          </p:cNvPr>
          <p:cNvSpPr/>
          <p:nvPr/>
        </p:nvSpPr>
        <p:spPr>
          <a:xfrm>
            <a:off x="5652148" y="4206137"/>
            <a:ext cx="887704" cy="887704"/>
          </a:xfrm>
          <a:prstGeom prst="ellipse">
            <a:avLst/>
          </a:prstGeom>
          <a:ln w="635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13" name="Oval 12">
            <a:extLst>
              <a:ext uri="{FF2B5EF4-FFF2-40B4-BE49-F238E27FC236}">
                <a16:creationId xmlns:a16="http://schemas.microsoft.com/office/drawing/2014/main" id="{85A94CEB-1281-7B41-83D0-C14D413DE6D8}"/>
              </a:ext>
            </a:extLst>
          </p:cNvPr>
          <p:cNvSpPr/>
          <p:nvPr/>
        </p:nvSpPr>
        <p:spPr>
          <a:xfrm>
            <a:off x="5652148" y="5188183"/>
            <a:ext cx="887704" cy="887704"/>
          </a:xfrm>
          <a:prstGeom prst="ellipse">
            <a:avLst/>
          </a:prstGeom>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latin typeface="Lato Light" panose="020F0502020204030203" pitchFamily="34" charset="0"/>
              </a:rPr>
              <a:t>2</a:t>
            </a:r>
          </a:p>
        </p:txBody>
      </p:sp>
      <p:sp>
        <p:nvSpPr>
          <p:cNvPr id="16" name="TextBox 15">
            <a:extLst>
              <a:ext uri="{FF2B5EF4-FFF2-40B4-BE49-F238E27FC236}">
                <a16:creationId xmlns:a16="http://schemas.microsoft.com/office/drawing/2014/main" id="{7071F802-7F3F-D745-8874-6EE86A9AF80F}"/>
              </a:ext>
            </a:extLst>
          </p:cNvPr>
          <p:cNvSpPr txBox="1"/>
          <p:nvPr/>
        </p:nvSpPr>
        <p:spPr>
          <a:xfrm>
            <a:off x="5768827" y="2411983"/>
            <a:ext cx="654346" cy="553998"/>
          </a:xfrm>
          <a:prstGeom prst="rect">
            <a:avLst/>
          </a:prstGeom>
          <a:noFill/>
        </p:spPr>
        <p:txBody>
          <a:bodyPr wrap="none" rtlCol="0" anchor="ctr" anchorCtr="0">
            <a:spAutoFit/>
          </a:bodyPr>
          <a:lstStyle/>
          <a:p>
            <a:pPr algn="ctr"/>
            <a:r>
              <a:rPr lang="en-US" sz="3000" b="1" dirty="0">
                <a:solidFill>
                  <a:schemeClr val="tx2"/>
                </a:solidFill>
                <a:latin typeface="Poppins" pitchFamily="2" charset="77"/>
                <a:ea typeface="League Spartan" charset="0"/>
                <a:cs typeface="Poppins" pitchFamily="2" charset="77"/>
              </a:rPr>
              <a:t>02</a:t>
            </a:r>
          </a:p>
        </p:txBody>
      </p:sp>
      <p:sp>
        <p:nvSpPr>
          <p:cNvPr id="17" name="TextBox 16">
            <a:extLst>
              <a:ext uri="{FF2B5EF4-FFF2-40B4-BE49-F238E27FC236}">
                <a16:creationId xmlns:a16="http://schemas.microsoft.com/office/drawing/2014/main" id="{0DAACF1F-EB5A-AC49-ABA2-C0BA6FE2FED3}"/>
              </a:ext>
            </a:extLst>
          </p:cNvPr>
          <p:cNvSpPr txBox="1"/>
          <p:nvPr/>
        </p:nvSpPr>
        <p:spPr>
          <a:xfrm>
            <a:off x="5762415" y="3390945"/>
            <a:ext cx="667170" cy="553998"/>
          </a:xfrm>
          <a:prstGeom prst="rect">
            <a:avLst/>
          </a:prstGeom>
          <a:noFill/>
        </p:spPr>
        <p:txBody>
          <a:bodyPr wrap="none" rtlCol="0" anchor="ctr" anchorCtr="0">
            <a:spAutoFit/>
          </a:bodyPr>
          <a:lstStyle/>
          <a:p>
            <a:pPr algn="ctr"/>
            <a:r>
              <a:rPr lang="en-US" sz="3000" b="1" dirty="0">
                <a:solidFill>
                  <a:schemeClr val="tx2"/>
                </a:solidFill>
                <a:latin typeface="Poppins" pitchFamily="2" charset="77"/>
                <a:ea typeface="League Spartan" charset="0"/>
                <a:cs typeface="Poppins" pitchFamily="2" charset="77"/>
              </a:rPr>
              <a:t>03</a:t>
            </a:r>
          </a:p>
        </p:txBody>
      </p:sp>
      <p:sp>
        <p:nvSpPr>
          <p:cNvPr id="18" name="TextBox 17">
            <a:extLst>
              <a:ext uri="{FF2B5EF4-FFF2-40B4-BE49-F238E27FC236}">
                <a16:creationId xmlns:a16="http://schemas.microsoft.com/office/drawing/2014/main" id="{33DADA0D-9992-394B-A23E-74A8EACC6C80}"/>
              </a:ext>
            </a:extLst>
          </p:cNvPr>
          <p:cNvSpPr txBox="1"/>
          <p:nvPr/>
        </p:nvSpPr>
        <p:spPr>
          <a:xfrm>
            <a:off x="5748789" y="4372991"/>
            <a:ext cx="694422" cy="553998"/>
          </a:xfrm>
          <a:prstGeom prst="rect">
            <a:avLst/>
          </a:prstGeom>
          <a:noFill/>
        </p:spPr>
        <p:txBody>
          <a:bodyPr wrap="none" rtlCol="0" anchor="ctr" anchorCtr="0">
            <a:spAutoFit/>
          </a:bodyPr>
          <a:lstStyle/>
          <a:p>
            <a:pPr algn="ctr"/>
            <a:r>
              <a:rPr lang="en-US" sz="3000" b="1" dirty="0">
                <a:solidFill>
                  <a:schemeClr val="tx2"/>
                </a:solidFill>
                <a:latin typeface="Poppins" pitchFamily="2" charset="77"/>
                <a:ea typeface="League Spartan" charset="0"/>
                <a:cs typeface="Poppins" pitchFamily="2" charset="77"/>
              </a:rPr>
              <a:t>04</a:t>
            </a:r>
          </a:p>
        </p:txBody>
      </p:sp>
      <p:sp>
        <p:nvSpPr>
          <p:cNvPr id="19" name="TextBox 18">
            <a:extLst>
              <a:ext uri="{FF2B5EF4-FFF2-40B4-BE49-F238E27FC236}">
                <a16:creationId xmlns:a16="http://schemas.microsoft.com/office/drawing/2014/main" id="{6B65D108-4839-F74B-9484-5C99F35157C7}"/>
              </a:ext>
            </a:extLst>
          </p:cNvPr>
          <p:cNvSpPr txBox="1"/>
          <p:nvPr/>
        </p:nvSpPr>
        <p:spPr>
          <a:xfrm>
            <a:off x="5753599" y="5355037"/>
            <a:ext cx="684803" cy="553998"/>
          </a:xfrm>
          <a:prstGeom prst="rect">
            <a:avLst/>
          </a:prstGeom>
          <a:noFill/>
        </p:spPr>
        <p:txBody>
          <a:bodyPr wrap="none" rtlCol="0" anchor="ctr" anchorCtr="0">
            <a:spAutoFit/>
          </a:bodyPr>
          <a:lstStyle/>
          <a:p>
            <a:pPr algn="ctr"/>
            <a:r>
              <a:rPr lang="en-US" sz="3000" b="1" dirty="0">
                <a:solidFill>
                  <a:schemeClr val="tx2"/>
                </a:solidFill>
                <a:latin typeface="Poppins" pitchFamily="2" charset="77"/>
                <a:ea typeface="League Spartan" charset="0"/>
                <a:cs typeface="Poppins" pitchFamily="2" charset="77"/>
              </a:rPr>
              <a:t>05</a:t>
            </a:r>
          </a:p>
        </p:txBody>
      </p:sp>
      <p:sp useBgFill="1">
        <p:nvSpPr>
          <p:cNvPr id="14" name="Oval 13">
            <a:extLst>
              <a:ext uri="{FF2B5EF4-FFF2-40B4-BE49-F238E27FC236}">
                <a16:creationId xmlns:a16="http://schemas.microsoft.com/office/drawing/2014/main" id="{099E9C9C-7DF3-E64A-B734-B6B3D0B29CF4}"/>
              </a:ext>
            </a:extLst>
          </p:cNvPr>
          <p:cNvSpPr/>
          <p:nvPr/>
        </p:nvSpPr>
        <p:spPr>
          <a:xfrm>
            <a:off x="5652148" y="1266166"/>
            <a:ext cx="887704" cy="887704"/>
          </a:xfrm>
          <a:prstGeom prst="ellipse">
            <a:avLst/>
          </a:prstGeom>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TextBox 14">
            <a:extLst>
              <a:ext uri="{FF2B5EF4-FFF2-40B4-BE49-F238E27FC236}">
                <a16:creationId xmlns:a16="http://schemas.microsoft.com/office/drawing/2014/main" id="{58F5D2BD-AFCA-7746-BABB-21088CC928FC}"/>
              </a:ext>
            </a:extLst>
          </p:cNvPr>
          <p:cNvSpPr txBox="1"/>
          <p:nvPr/>
        </p:nvSpPr>
        <p:spPr>
          <a:xfrm>
            <a:off x="5806498" y="1433020"/>
            <a:ext cx="579006" cy="553998"/>
          </a:xfrm>
          <a:prstGeom prst="rect">
            <a:avLst/>
          </a:prstGeom>
          <a:noFill/>
        </p:spPr>
        <p:txBody>
          <a:bodyPr wrap="none" rtlCol="0" anchor="ctr" anchorCtr="0">
            <a:spAutoFit/>
          </a:bodyPr>
          <a:lstStyle/>
          <a:p>
            <a:pPr algn="ctr"/>
            <a:r>
              <a:rPr lang="en-US" sz="3000" b="1" dirty="0">
                <a:solidFill>
                  <a:schemeClr val="tx2"/>
                </a:solidFill>
                <a:latin typeface="Poppins" pitchFamily="2" charset="77"/>
                <a:ea typeface="League Spartan" charset="0"/>
                <a:cs typeface="Poppins" pitchFamily="2" charset="77"/>
              </a:rPr>
              <a:t>01</a:t>
            </a:r>
          </a:p>
        </p:txBody>
      </p:sp>
      <p:sp>
        <p:nvSpPr>
          <p:cNvPr id="30" name="Oval 29">
            <a:extLst>
              <a:ext uri="{FF2B5EF4-FFF2-40B4-BE49-F238E27FC236}">
                <a16:creationId xmlns:a16="http://schemas.microsoft.com/office/drawing/2014/main" id="{25D6B1E9-1E2F-4A4E-A2C8-9EE165FBBAF2}"/>
              </a:ext>
            </a:extLst>
          </p:cNvPr>
          <p:cNvSpPr/>
          <p:nvPr/>
        </p:nvSpPr>
        <p:spPr>
          <a:xfrm>
            <a:off x="9777817" y="1581863"/>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1" name="Oval 30">
            <a:extLst>
              <a:ext uri="{FF2B5EF4-FFF2-40B4-BE49-F238E27FC236}">
                <a16:creationId xmlns:a16="http://schemas.microsoft.com/office/drawing/2014/main" id="{5F84FB6F-9D24-8F4B-B45A-9B244069C7C1}"/>
              </a:ext>
            </a:extLst>
          </p:cNvPr>
          <p:cNvSpPr/>
          <p:nvPr/>
        </p:nvSpPr>
        <p:spPr>
          <a:xfrm>
            <a:off x="8761166" y="2533105"/>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2" name="Oval 31">
            <a:extLst>
              <a:ext uri="{FF2B5EF4-FFF2-40B4-BE49-F238E27FC236}">
                <a16:creationId xmlns:a16="http://schemas.microsoft.com/office/drawing/2014/main" id="{98CA8F28-7D85-0647-BA77-70C962DCD8FC}"/>
              </a:ext>
            </a:extLst>
          </p:cNvPr>
          <p:cNvSpPr/>
          <p:nvPr/>
        </p:nvSpPr>
        <p:spPr>
          <a:xfrm>
            <a:off x="7809478" y="3527051"/>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3" name="Oval 32">
            <a:extLst>
              <a:ext uri="{FF2B5EF4-FFF2-40B4-BE49-F238E27FC236}">
                <a16:creationId xmlns:a16="http://schemas.microsoft.com/office/drawing/2014/main" id="{10209080-C024-F24B-93F0-6A31CA6B88EE}"/>
              </a:ext>
            </a:extLst>
          </p:cNvPr>
          <p:cNvSpPr/>
          <p:nvPr/>
        </p:nvSpPr>
        <p:spPr>
          <a:xfrm>
            <a:off x="8896865" y="4556462"/>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4" name="Oval 33">
            <a:extLst>
              <a:ext uri="{FF2B5EF4-FFF2-40B4-BE49-F238E27FC236}">
                <a16:creationId xmlns:a16="http://schemas.microsoft.com/office/drawing/2014/main" id="{DDB87CEF-6087-CE42-9D5A-BC3538565FCB}"/>
              </a:ext>
            </a:extLst>
          </p:cNvPr>
          <p:cNvSpPr/>
          <p:nvPr/>
        </p:nvSpPr>
        <p:spPr>
          <a:xfrm>
            <a:off x="10293533" y="5503880"/>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5" name="Oval 34">
            <a:extLst>
              <a:ext uri="{FF2B5EF4-FFF2-40B4-BE49-F238E27FC236}">
                <a16:creationId xmlns:a16="http://schemas.microsoft.com/office/drawing/2014/main" id="{119AB617-2FEC-AF4F-8D26-2032CAD16B06}"/>
              </a:ext>
            </a:extLst>
          </p:cNvPr>
          <p:cNvSpPr/>
          <p:nvPr/>
        </p:nvSpPr>
        <p:spPr>
          <a:xfrm>
            <a:off x="4122945" y="1581863"/>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6" name="Oval 35">
            <a:extLst>
              <a:ext uri="{FF2B5EF4-FFF2-40B4-BE49-F238E27FC236}">
                <a16:creationId xmlns:a16="http://schemas.microsoft.com/office/drawing/2014/main" id="{172DBBF1-D371-1648-98BA-A06294169ADC}"/>
              </a:ext>
            </a:extLst>
          </p:cNvPr>
          <p:cNvSpPr/>
          <p:nvPr/>
        </p:nvSpPr>
        <p:spPr>
          <a:xfrm>
            <a:off x="1911617" y="2560826"/>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7" name="Oval 36">
            <a:extLst>
              <a:ext uri="{FF2B5EF4-FFF2-40B4-BE49-F238E27FC236}">
                <a16:creationId xmlns:a16="http://schemas.microsoft.com/office/drawing/2014/main" id="{FC46C9D9-AAB1-CB4A-90F5-A5FADC5A64B9}"/>
              </a:ext>
            </a:extLst>
          </p:cNvPr>
          <p:cNvSpPr/>
          <p:nvPr/>
        </p:nvSpPr>
        <p:spPr>
          <a:xfrm>
            <a:off x="2686672" y="3539788"/>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8" name="Oval 37">
            <a:extLst>
              <a:ext uri="{FF2B5EF4-FFF2-40B4-BE49-F238E27FC236}">
                <a16:creationId xmlns:a16="http://schemas.microsoft.com/office/drawing/2014/main" id="{4DA39C3B-06BB-1E45-B0F8-1C3C54CD11D7}"/>
              </a:ext>
            </a:extLst>
          </p:cNvPr>
          <p:cNvSpPr/>
          <p:nvPr/>
        </p:nvSpPr>
        <p:spPr>
          <a:xfrm>
            <a:off x="4183467" y="4510882"/>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39" name="Oval 38">
            <a:extLst>
              <a:ext uri="{FF2B5EF4-FFF2-40B4-BE49-F238E27FC236}">
                <a16:creationId xmlns:a16="http://schemas.microsoft.com/office/drawing/2014/main" id="{87C03783-1E14-7544-AD34-E81DC50F285D}"/>
              </a:ext>
            </a:extLst>
          </p:cNvPr>
          <p:cNvSpPr/>
          <p:nvPr/>
        </p:nvSpPr>
        <p:spPr>
          <a:xfrm>
            <a:off x="2407502" y="5503880"/>
            <a:ext cx="256310" cy="256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40" name="TextBox 39">
            <a:extLst>
              <a:ext uri="{FF2B5EF4-FFF2-40B4-BE49-F238E27FC236}">
                <a16:creationId xmlns:a16="http://schemas.microsoft.com/office/drawing/2014/main" id="{DF91DED6-2A57-1C44-8A1B-132FF0477E85}"/>
              </a:ext>
            </a:extLst>
          </p:cNvPr>
          <p:cNvSpPr txBox="1"/>
          <p:nvPr/>
        </p:nvSpPr>
        <p:spPr>
          <a:xfrm>
            <a:off x="6983704" y="1509964"/>
            <a:ext cx="1286217" cy="400110"/>
          </a:xfrm>
          <a:prstGeom prst="rect">
            <a:avLst/>
          </a:prstGeom>
          <a:noFill/>
        </p:spPr>
        <p:txBody>
          <a:bodyPr wrap="square" rtlCol="0" anchor="ctr" anchorCtr="0">
            <a:spAutoFit/>
          </a:bodyPr>
          <a:lstStyle/>
          <a:p>
            <a:r>
              <a:rPr lang="en-US" sz="2000" b="1" dirty="0">
                <a:solidFill>
                  <a:schemeClr val="bg1"/>
                </a:solidFill>
                <a:latin typeface="Poppins" pitchFamily="2" charset="77"/>
                <a:ea typeface="League Spartan" charset="0"/>
                <a:cs typeface="Poppins" pitchFamily="2" charset="77"/>
              </a:rPr>
              <a:t>- 510 ml</a:t>
            </a:r>
          </a:p>
        </p:txBody>
      </p:sp>
      <p:sp>
        <p:nvSpPr>
          <p:cNvPr id="41" name="TextBox 40">
            <a:extLst>
              <a:ext uri="{FF2B5EF4-FFF2-40B4-BE49-F238E27FC236}">
                <a16:creationId xmlns:a16="http://schemas.microsoft.com/office/drawing/2014/main" id="{59E0E3E5-B926-C848-B681-D463709EB8AD}"/>
              </a:ext>
            </a:extLst>
          </p:cNvPr>
          <p:cNvSpPr txBox="1"/>
          <p:nvPr/>
        </p:nvSpPr>
        <p:spPr>
          <a:xfrm>
            <a:off x="6909026" y="2570916"/>
            <a:ext cx="184731" cy="261610"/>
          </a:xfrm>
          <a:prstGeom prst="rect">
            <a:avLst/>
          </a:prstGeom>
          <a:noFill/>
        </p:spPr>
        <p:txBody>
          <a:bodyPr wrap="square" rtlCol="0" anchor="ctr" anchorCtr="0">
            <a:spAutoFit/>
          </a:bodyPr>
          <a:lstStyle/>
          <a:p>
            <a:endParaRPr lang="en-US" sz="1100" b="1" dirty="0">
              <a:solidFill>
                <a:schemeClr val="bg1"/>
              </a:solidFill>
              <a:latin typeface="Poppins" pitchFamily="2" charset="77"/>
              <a:ea typeface="League Spartan" charset="0"/>
              <a:cs typeface="Poppins" pitchFamily="2" charset="77"/>
            </a:endParaRPr>
          </a:p>
        </p:txBody>
      </p:sp>
      <p:sp>
        <p:nvSpPr>
          <p:cNvPr id="42" name="TextBox 41">
            <a:extLst>
              <a:ext uri="{FF2B5EF4-FFF2-40B4-BE49-F238E27FC236}">
                <a16:creationId xmlns:a16="http://schemas.microsoft.com/office/drawing/2014/main" id="{30FFB9B1-07DD-D646-A2CC-62830F2E3725}"/>
              </a:ext>
            </a:extLst>
          </p:cNvPr>
          <p:cNvSpPr txBox="1"/>
          <p:nvPr/>
        </p:nvSpPr>
        <p:spPr>
          <a:xfrm>
            <a:off x="6700984" y="3455151"/>
            <a:ext cx="1132376" cy="400110"/>
          </a:xfrm>
          <a:prstGeom prst="rect">
            <a:avLst/>
          </a:prstGeom>
          <a:noFill/>
        </p:spPr>
        <p:txBody>
          <a:bodyPr wrap="square" rtlCol="0" anchor="ctr" anchorCtr="0">
            <a:spAutoFit/>
          </a:bodyPr>
          <a:lstStyle/>
          <a:p>
            <a:r>
              <a:rPr lang="en-US" sz="2000" b="1" dirty="0">
                <a:solidFill>
                  <a:schemeClr val="bg1"/>
                </a:solidFill>
                <a:latin typeface="Poppins" pitchFamily="2" charset="77"/>
                <a:ea typeface="League Spartan" charset="0"/>
                <a:cs typeface="Poppins" pitchFamily="2" charset="77"/>
              </a:rPr>
              <a:t>- 118 kg</a:t>
            </a:r>
          </a:p>
        </p:txBody>
      </p:sp>
      <p:sp>
        <p:nvSpPr>
          <p:cNvPr id="43" name="TextBox 42">
            <a:extLst>
              <a:ext uri="{FF2B5EF4-FFF2-40B4-BE49-F238E27FC236}">
                <a16:creationId xmlns:a16="http://schemas.microsoft.com/office/drawing/2014/main" id="{E89FFC98-0B8A-1641-9F81-767E095C8306}"/>
              </a:ext>
            </a:extLst>
          </p:cNvPr>
          <p:cNvSpPr txBox="1"/>
          <p:nvPr/>
        </p:nvSpPr>
        <p:spPr>
          <a:xfrm>
            <a:off x="6638759" y="4423007"/>
            <a:ext cx="2254860" cy="523220"/>
          </a:xfrm>
          <a:prstGeom prst="rect">
            <a:avLst/>
          </a:prstGeom>
          <a:noFill/>
        </p:spPr>
        <p:txBody>
          <a:bodyPr wrap="square" rtlCol="0" anchor="ctr" anchorCtr="0">
            <a:spAutoFit/>
          </a:bodyPr>
          <a:lstStyle/>
          <a:p>
            <a:r>
              <a:rPr lang="en-US" sz="2800" b="1" dirty="0">
                <a:solidFill>
                  <a:schemeClr val="bg1"/>
                </a:solidFill>
                <a:latin typeface="Poppins" pitchFamily="2" charset="77"/>
                <a:ea typeface="League Spartan" charset="0"/>
                <a:cs typeface="Poppins" pitchFamily="2" charset="77"/>
              </a:rPr>
              <a:t>5% 20 D, 3 T</a:t>
            </a:r>
          </a:p>
        </p:txBody>
      </p:sp>
      <p:sp>
        <p:nvSpPr>
          <p:cNvPr id="44" name="TextBox 43">
            <a:extLst>
              <a:ext uri="{FF2B5EF4-FFF2-40B4-BE49-F238E27FC236}">
                <a16:creationId xmlns:a16="http://schemas.microsoft.com/office/drawing/2014/main" id="{248F30CA-54DB-3C45-B413-292DD9899CB2}"/>
              </a:ext>
            </a:extLst>
          </p:cNvPr>
          <p:cNvSpPr txBox="1"/>
          <p:nvPr/>
        </p:nvSpPr>
        <p:spPr>
          <a:xfrm>
            <a:off x="6638760" y="5403733"/>
            <a:ext cx="1973617"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eGFR MDRD</a:t>
            </a:r>
          </a:p>
        </p:txBody>
      </p:sp>
      <p:sp>
        <p:nvSpPr>
          <p:cNvPr id="45" name="TextBox 44">
            <a:extLst>
              <a:ext uri="{FF2B5EF4-FFF2-40B4-BE49-F238E27FC236}">
                <a16:creationId xmlns:a16="http://schemas.microsoft.com/office/drawing/2014/main" id="{084C474B-64E9-8E44-9A4C-33067EF1957D}"/>
              </a:ext>
            </a:extLst>
          </p:cNvPr>
          <p:cNvSpPr txBox="1"/>
          <p:nvPr/>
        </p:nvSpPr>
        <p:spPr>
          <a:xfrm>
            <a:off x="4864413" y="1509964"/>
            <a:ext cx="691215" cy="400110"/>
          </a:xfrm>
          <a:prstGeom prst="rect">
            <a:avLst/>
          </a:prstGeom>
          <a:noFill/>
        </p:spPr>
        <p:txBody>
          <a:bodyPr wrap="none" rtlCol="0" anchor="ctr" anchorCtr="0">
            <a:spAutoFit/>
          </a:bodyPr>
          <a:lstStyle/>
          <a:p>
            <a:pPr algn="r"/>
            <a:r>
              <a:rPr lang="en-US" sz="2000" b="1" dirty="0">
                <a:solidFill>
                  <a:schemeClr val="bg1"/>
                </a:solidFill>
                <a:latin typeface="Poppins" pitchFamily="2" charset="77"/>
                <a:ea typeface="League Spartan" charset="0"/>
                <a:cs typeface="Poppins" pitchFamily="2" charset="77"/>
              </a:rPr>
              <a:t>450</a:t>
            </a:r>
          </a:p>
        </p:txBody>
      </p:sp>
      <p:sp>
        <p:nvSpPr>
          <p:cNvPr id="46" name="TextBox 45">
            <a:extLst>
              <a:ext uri="{FF2B5EF4-FFF2-40B4-BE49-F238E27FC236}">
                <a16:creationId xmlns:a16="http://schemas.microsoft.com/office/drawing/2014/main" id="{600111A9-D74C-5848-A142-9F156AF8D43B}"/>
              </a:ext>
            </a:extLst>
          </p:cNvPr>
          <p:cNvSpPr txBox="1"/>
          <p:nvPr/>
        </p:nvSpPr>
        <p:spPr>
          <a:xfrm>
            <a:off x="4601552" y="2429902"/>
            <a:ext cx="954076" cy="523220"/>
          </a:xfrm>
          <a:prstGeom prst="rect">
            <a:avLst/>
          </a:prstGeom>
          <a:noFill/>
        </p:spPr>
        <p:txBody>
          <a:bodyPr wrap="square" rtlCol="0" anchor="ctr" anchorCtr="0">
            <a:spAutoFit/>
          </a:bodyPr>
          <a:lstStyle/>
          <a:p>
            <a:pPr algn="r"/>
            <a:r>
              <a:rPr lang="en-US" sz="2800" b="1" dirty="0">
                <a:solidFill>
                  <a:schemeClr val="bg1"/>
                </a:solidFill>
                <a:latin typeface="Poppins" pitchFamily="2" charset="77"/>
                <a:ea typeface="League Spartan" charset="0"/>
                <a:cs typeface="Poppins" pitchFamily="2" charset="77"/>
              </a:rPr>
              <a:t>BSA</a:t>
            </a:r>
            <a:r>
              <a:rPr lang="en-US" sz="1100" b="1" dirty="0">
                <a:solidFill>
                  <a:schemeClr val="bg1"/>
                </a:solidFill>
                <a:latin typeface="Poppins" pitchFamily="2" charset="77"/>
                <a:ea typeface="League Spartan" charset="0"/>
                <a:cs typeface="Poppins" pitchFamily="2" charset="77"/>
              </a:rPr>
              <a:t> </a:t>
            </a:r>
          </a:p>
        </p:txBody>
      </p:sp>
      <p:sp>
        <p:nvSpPr>
          <p:cNvPr id="47" name="TextBox 46">
            <a:extLst>
              <a:ext uri="{FF2B5EF4-FFF2-40B4-BE49-F238E27FC236}">
                <a16:creationId xmlns:a16="http://schemas.microsoft.com/office/drawing/2014/main" id="{E60D2CCD-363A-9A49-BEDA-4A926B7258C8}"/>
              </a:ext>
            </a:extLst>
          </p:cNvPr>
          <p:cNvSpPr txBox="1"/>
          <p:nvPr/>
        </p:nvSpPr>
        <p:spPr>
          <a:xfrm>
            <a:off x="4379255" y="3439641"/>
            <a:ext cx="1176373" cy="461665"/>
          </a:xfrm>
          <a:prstGeom prst="rect">
            <a:avLst/>
          </a:prstGeom>
          <a:noFill/>
        </p:spPr>
        <p:txBody>
          <a:bodyPr wrap="square" rtlCol="0" anchor="ctr" anchorCtr="0">
            <a:spAutoFit/>
          </a:bodyPr>
          <a:lstStyle/>
          <a:p>
            <a:pPr algn="r"/>
            <a:r>
              <a:rPr lang="en-US" sz="2400" b="1" dirty="0">
                <a:solidFill>
                  <a:schemeClr val="bg1"/>
                </a:solidFill>
                <a:latin typeface="Poppins" pitchFamily="2" charset="77"/>
                <a:ea typeface="League Spartan" charset="0"/>
                <a:cs typeface="Poppins" pitchFamily="2" charset="77"/>
              </a:rPr>
              <a:t>BMI</a:t>
            </a:r>
          </a:p>
        </p:txBody>
      </p:sp>
      <p:sp>
        <p:nvSpPr>
          <p:cNvPr id="48" name="TextBox 47">
            <a:extLst>
              <a:ext uri="{FF2B5EF4-FFF2-40B4-BE49-F238E27FC236}">
                <a16:creationId xmlns:a16="http://schemas.microsoft.com/office/drawing/2014/main" id="{DA8E2D0D-FEAA-0747-AF5B-A7E789D714C1}"/>
              </a:ext>
            </a:extLst>
          </p:cNvPr>
          <p:cNvSpPr txBox="1"/>
          <p:nvPr/>
        </p:nvSpPr>
        <p:spPr>
          <a:xfrm>
            <a:off x="4447632" y="4419158"/>
            <a:ext cx="1107996" cy="461665"/>
          </a:xfrm>
          <a:prstGeom prst="rect">
            <a:avLst/>
          </a:prstGeom>
          <a:noFill/>
        </p:spPr>
        <p:txBody>
          <a:bodyPr wrap="none" rtlCol="0" anchor="ctr" anchorCtr="0">
            <a:spAutoFit/>
          </a:bodyPr>
          <a:lstStyle/>
          <a:p>
            <a:pPr algn="r"/>
            <a:r>
              <a:rPr lang="en-US" sz="2400" b="1" dirty="0">
                <a:solidFill>
                  <a:schemeClr val="bg1"/>
                </a:solidFill>
                <a:latin typeface="Poppins" pitchFamily="2" charset="77"/>
                <a:ea typeface="League Spartan" charset="0"/>
                <a:cs typeface="Poppins" pitchFamily="2" charset="77"/>
              </a:rPr>
              <a:t>eGFR  </a:t>
            </a:r>
          </a:p>
        </p:txBody>
      </p:sp>
      <p:sp>
        <p:nvSpPr>
          <p:cNvPr id="49" name="TextBox 48">
            <a:extLst>
              <a:ext uri="{FF2B5EF4-FFF2-40B4-BE49-F238E27FC236}">
                <a16:creationId xmlns:a16="http://schemas.microsoft.com/office/drawing/2014/main" id="{9838B169-1371-9E4B-9B18-5B93E336B148}"/>
              </a:ext>
            </a:extLst>
          </p:cNvPr>
          <p:cNvSpPr txBox="1"/>
          <p:nvPr/>
        </p:nvSpPr>
        <p:spPr>
          <a:xfrm>
            <a:off x="3323927" y="5403733"/>
            <a:ext cx="2231701" cy="461665"/>
          </a:xfrm>
          <a:prstGeom prst="rect">
            <a:avLst/>
          </a:prstGeom>
          <a:noFill/>
        </p:spPr>
        <p:txBody>
          <a:bodyPr wrap="none" rtlCol="0" anchor="ctr" anchorCtr="0">
            <a:spAutoFit/>
          </a:bodyPr>
          <a:lstStyle/>
          <a:p>
            <a:pPr algn="r"/>
            <a:r>
              <a:rPr lang="en-US" sz="2400" b="1" dirty="0">
                <a:solidFill>
                  <a:schemeClr val="bg1"/>
                </a:solidFill>
                <a:latin typeface="Poppins" pitchFamily="2" charset="77"/>
                <a:ea typeface="League Spartan" charset="0"/>
                <a:cs typeface="Poppins" pitchFamily="2" charset="77"/>
              </a:rPr>
              <a:t>eGFR CKD EPI</a:t>
            </a:r>
          </a:p>
        </p:txBody>
      </p:sp>
      <p:sp>
        <p:nvSpPr>
          <p:cNvPr id="50" name="Oval 49">
            <a:extLst>
              <a:ext uri="{FF2B5EF4-FFF2-40B4-BE49-F238E27FC236}">
                <a16:creationId xmlns:a16="http://schemas.microsoft.com/office/drawing/2014/main" id="{3E8FCB03-4AE3-5F49-944E-D2C5B6B22115}"/>
              </a:ext>
            </a:extLst>
          </p:cNvPr>
          <p:cNvSpPr/>
          <p:nvPr/>
        </p:nvSpPr>
        <p:spPr>
          <a:xfrm>
            <a:off x="1260822" y="6220464"/>
            <a:ext cx="256310" cy="2563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1" name="Subtitle 2">
            <a:extLst>
              <a:ext uri="{FF2B5EF4-FFF2-40B4-BE49-F238E27FC236}">
                <a16:creationId xmlns:a16="http://schemas.microsoft.com/office/drawing/2014/main" id="{ACE5FE59-7D68-0C4C-BCA6-041F76F68209}"/>
              </a:ext>
            </a:extLst>
          </p:cNvPr>
          <p:cNvSpPr txBox="1">
            <a:spLocks/>
          </p:cNvSpPr>
          <p:nvPr/>
        </p:nvSpPr>
        <p:spPr>
          <a:xfrm>
            <a:off x="1557021" y="6210121"/>
            <a:ext cx="582852" cy="27699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CKD</a:t>
            </a:r>
          </a:p>
        </p:txBody>
      </p:sp>
      <p:sp>
        <p:nvSpPr>
          <p:cNvPr id="52" name="Oval 51">
            <a:extLst>
              <a:ext uri="{FF2B5EF4-FFF2-40B4-BE49-F238E27FC236}">
                <a16:creationId xmlns:a16="http://schemas.microsoft.com/office/drawing/2014/main" id="{5F782481-6ED0-3448-A086-2196B1549DD6}"/>
              </a:ext>
            </a:extLst>
          </p:cNvPr>
          <p:cNvSpPr/>
          <p:nvPr/>
        </p:nvSpPr>
        <p:spPr>
          <a:xfrm>
            <a:off x="3365208" y="6220464"/>
            <a:ext cx="256310" cy="2563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3" name="Subtitle 2">
            <a:extLst>
              <a:ext uri="{FF2B5EF4-FFF2-40B4-BE49-F238E27FC236}">
                <a16:creationId xmlns:a16="http://schemas.microsoft.com/office/drawing/2014/main" id="{249AC761-4BA8-8B47-B261-760FBCF0E7CB}"/>
              </a:ext>
            </a:extLst>
          </p:cNvPr>
          <p:cNvSpPr txBox="1">
            <a:spLocks/>
          </p:cNvSpPr>
          <p:nvPr/>
        </p:nvSpPr>
        <p:spPr>
          <a:xfrm>
            <a:off x="3661407" y="6210121"/>
            <a:ext cx="526747" cy="27699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BSA</a:t>
            </a:r>
          </a:p>
        </p:txBody>
      </p:sp>
      <p:sp>
        <p:nvSpPr>
          <p:cNvPr id="54" name="Oval 53">
            <a:extLst>
              <a:ext uri="{FF2B5EF4-FFF2-40B4-BE49-F238E27FC236}">
                <a16:creationId xmlns:a16="http://schemas.microsoft.com/office/drawing/2014/main" id="{15E8BB78-974C-1740-B5EE-F68BEB7F4178}"/>
              </a:ext>
            </a:extLst>
          </p:cNvPr>
          <p:cNvSpPr/>
          <p:nvPr/>
        </p:nvSpPr>
        <p:spPr>
          <a:xfrm>
            <a:off x="5471597" y="6220464"/>
            <a:ext cx="256310" cy="2563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5" name="Subtitle 2">
            <a:extLst>
              <a:ext uri="{FF2B5EF4-FFF2-40B4-BE49-F238E27FC236}">
                <a16:creationId xmlns:a16="http://schemas.microsoft.com/office/drawing/2014/main" id="{AADFEBB6-1A8C-1149-B80E-BB7DDE7A285E}"/>
              </a:ext>
            </a:extLst>
          </p:cNvPr>
          <p:cNvSpPr txBox="1">
            <a:spLocks/>
          </p:cNvSpPr>
          <p:nvPr/>
        </p:nvSpPr>
        <p:spPr>
          <a:xfrm>
            <a:off x="5767796" y="6210121"/>
            <a:ext cx="521938" cy="27699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BMI</a:t>
            </a:r>
          </a:p>
        </p:txBody>
      </p:sp>
      <p:sp>
        <p:nvSpPr>
          <p:cNvPr id="56" name="Oval 55">
            <a:extLst>
              <a:ext uri="{FF2B5EF4-FFF2-40B4-BE49-F238E27FC236}">
                <a16:creationId xmlns:a16="http://schemas.microsoft.com/office/drawing/2014/main" id="{29E3551B-15A4-7946-A3B2-A74F024EDAD9}"/>
              </a:ext>
            </a:extLst>
          </p:cNvPr>
          <p:cNvSpPr/>
          <p:nvPr/>
        </p:nvSpPr>
        <p:spPr>
          <a:xfrm>
            <a:off x="7577050" y="6220464"/>
            <a:ext cx="256310" cy="2563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7" name="Subtitle 2">
            <a:extLst>
              <a:ext uri="{FF2B5EF4-FFF2-40B4-BE49-F238E27FC236}">
                <a16:creationId xmlns:a16="http://schemas.microsoft.com/office/drawing/2014/main" id="{F3207FA9-1F08-C84B-9199-7B02D41A2AB3}"/>
              </a:ext>
            </a:extLst>
          </p:cNvPr>
          <p:cNvSpPr txBox="1">
            <a:spLocks/>
          </p:cNvSpPr>
          <p:nvPr/>
        </p:nvSpPr>
        <p:spPr>
          <a:xfrm>
            <a:off x="7873249" y="6210121"/>
            <a:ext cx="733534" cy="27699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eGFR </a:t>
            </a:r>
          </a:p>
        </p:txBody>
      </p:sp>
      <p:sp>
        <p:nvSpPr>
          <p:cNvPr id="58" name="Oval 57">
            <a:extLst>
              <a:ext uri="{FF2B5EF4-FFF2-40B4-BE49-F238E27FC236}">
                <a16:creationId xmlns:a16="http://schemas.microsoft.com/office/drawing/2014/main" id="{ECAC950F-56DB-1E4A-9502-05F2E82EFDE0}"/>
              </a:ext>
            </a:extLst>
          </p:cNvPr>
          <p:cNvSpPr/>
          <p:nvPr/>
        </p:nvSpPr>
        <p:spPr>
          <a:xfrm>
            <a:off x="9682503" y="6220464"/>
            <a:ext cx="256310" cy="25631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9" name="Subtitle 2">
            <a:extLst>
              <a:ext uri="{FF2B5EF4-FFF2-40B4-BE49-F238E27FC236}">
                <a16:creationId xmlns:a16="http://schemas.microsoft.com/office/drawing/2014/main" id="{D9B829F4-1FB1-D04B-A0D2-7B63E746C0C0}"/>
              </a:ext>
            </a:extLst>
          </p:cNvPr>
          <p:cNvSpPr txBox="1">
            <a:spLocks/>
          </p:cNvSpPr>
          <p:nvPr/>
        </p:nvSpPr>
        <p:spPr>
          <a:xfrm>
            <a:off x="9978702" y="6210121"/>
            <a:ext cx="1446871" cy="276999"/>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b="1" dirty="0">
                <a:solidFill>
                  <a:schemeClr val="tx1"/>
                </a:solidFill>
                <a:latin typeface="Lato Light" panose="020F0502020204030203" pitchFamily="34" charset="0"/>
                <a:ea typeface="Lato Light" panose="020F0502020204030203" pitchFamily="34" charset="0"/>
                <a:cs typeface="Lato Light" panose="020F0502020204030203" pitchFamily="34" charset="0"/>
              </a:rPr>
              <a:t>eGFR SLOPE</a:t>
            </a:r>
          </a:p>
        </p:txBody>
      </p:sp>
      <p:sp>
        <p:nvSpPr>
          <p:cNvPr id="60" name="TextBox 59">
            <a:extLst>
              <a:ext uri="{FF2B5EF4-FFF2-40B4-BE49-F238E27FC236}">
                <a16:creationId xmlns:a16="http://schemas.microsoft.com/office/drawing/2014/main" id="{C07D2F8C-17E4-224F-E3AA-D9A11501AAA5}"/>
              </a:ext>
            </a:extLst>
          </p:cNvPr>
          <p:cNvSpPr txBox="1"/>
          <p:nvPr/>
        </p:nvSpPr>
        <p:spPr>
          <a:xfrm>
            <a:off x="6585235" y="2430428"/>
            <a:ext cx="2311630" cy="461665"/>
          </a:xfrm>
          <a:prstGeom prst="rect">
            <a:avLst/>
          </a:prstGeom>
          <a:noFill/>
        </p:spPr>
        <p:txBody>
          <a:bodyPr wrap="square" rtlCol="0" anchor="ctr" anchorCtr="0">
            <a:spAutoFit/>
          </a:bodyPr>
          <a:lstStyle/>
          <a:p>
            <a:r>
              <a:rPr lang="en-US" sz="2400" b="1" dirty="0">
                <a:solidFill>
                  <a:schemeClr val="bg1"/>
                </a:solidFill>
                <a:latin typeface="Poppins" pitchFamily="2" charset="77"/>
                <a:ea typeface="League Spartan" charset="0"/>
                <a:cs typeface="Poppins" pitchFamily="2" charset="77"/>
              </a:rPr>
              <a:t>1 % 1.73kg/m</a:t>
            </a:r>
            <a:r>
              <a:rPr lang="en-US" sz="2400" b="1" baseline="30000" dirty="0">
                <a:solidFill>
                  <a:schemeClr val="bg1"/>
                </a:solidFill>
                <a:latin typeface="Poppins" pitchFamily="2" charset="77"/>
                <a:ea typeface="League Spartan" charset="0"/>
                <a:cs typeface="Poppins" pitchFamily="2" charset="77"/>
              </a:rPr>
              <a:t>2</a:t>
            </a:r>
            <a:endParaRPr lang="en-US" sz="1600" b="1" dirty="0">
              <a:solidFill>
                <a:schemeClr val="bg1"/>
              </a:solidFill>
              <a:latin typeface="Poppins" pitchFamily="2" charset="77"/>
              <a:ea typeface="League Spartan" charset="0"/>
              <a:cs typeface="Poppins" pitchFamily="2" charset="77"/>
            </a:endParaRPr>
          </a:p>
        </p:txBody>
      </p:sp>
    </p:spTree>
    <p:extLst>
      <p:ext uri="{BB962C8B-B14F-4D97-AF65-F5344CB8AC3E}">
        <p14:creationId xmlns:p14="http://schemas.microsoft.com/office/powerpoint/2010/main" val="411319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0790D3-C715-BA54-1182-B7F1759804F4}"/>
              </a:ext>
            </a:extLst>
          </p:cNvPr>
          <p:cNvPicPr>
            <a:picLocks noChangeAspect="1"/>
          </p:cNvPicPr>
          <p:nvPr/>
        </p:nvPicPr>
        <p:blipFill>
          <a:blip r:embed="rId2"/>
          <a:stretch>
            <a:fillRect/>
          </a:stretch>
        </p:blipFill>
        <p:spPr>
          <a:xfrm>
            <a:off x="6858000" y="400049"/>
            <a:ext cx="5162550" cy="6057899"/>
          </a:xfrm>
          <a:prstGeom prst="rect">
            <a:avLst/>
          </a:prstGeom>
        </p:spPr>
      </p:pic>
      <p:pic>
        <p:nvPicPr>
          <p:cNvPr id="7" name="Picture 6">
            <a:extLst>
              <a:ext uri="{FF2B5EF4-FFF2-40B4-BE49-F238E27FC236}">
                <a16:creationId xmlns:a16="http://schemas.microsoft.com/office/drawing/2014/main" id="{E6030FED-D1B8-0199-C16B-DDBBF3FB3DD0}"/>
              </a:ext>
            </a:extLst>
          </p:cNvPr>
          <p:cNvPicPr>
            <a:picLocks noChangeAspect="1"/>
          </p:cNvPicPr>
          <p:nvPr/>
        </p:nvPicPr>
        <p:blipFill>
          <a:blip r:embed="rId3"/>
          <a:stretch>
            <a:fillRect/>
          </a:stretch>
        </p:blipFill>
        <p:spPr>
          <a:xfrm>
            <a:off x="60239" y="1236480"/>
            <a:ext cx="6686550" cy="3643632"/>
          </a:xfrm>
          <a:prstGeom prst="rect">
            <a:avLst/>
          </a:prstGeom>
        </p:spPr>
      </p:pic>
      <p:sp>
        <p:nvSpPr>
          <p:cNvPr id="2" name="TextBox 1">
            <a:extLst>
              <a:ext uri="{FF2B5EF4-FFF2-40B4-BE49-F238E27FC236}">
                <a16:creationId xmlns:a16="http://schemas.microsoft.com/office/drawing/2014/main" id="{C7321D6F-D63A-F9D6-F9D0-CF2D7463ACBD}"/>
              </a:ext>
            </a:extLst>
          </p:cNvPr>
          <p:cNvSpPr txBox="1"/>
          <p:nvPr/>
        </p:nvSpPr>
        <p:spPr>
          <a:xfrm>
            <a:off x="295790" y="5359910"/>
            <a:ext cx="6215448" cy="523220"/>
          </a:xfrm>
          <a:prstGeom prst="rect">
            <a:avLst/>
          </a:prstGeom>
          <a:noFill/>
        </p:spPr>
        <p:txBody>
          <a:bodyPr wrap="square" rtlCol="0">
            <a:spAutoFit/>
          </a:bodyPr>
          <a:lstStyle/>
          <a:p>
            <a:r>
              <a:rPr lang="en-XK" sz="2800" b="1" dirty="0">
                <a:solidFill>
                  <a:schemeClr val="tx2">
                    <a:lumMod val="75000"/>
                  </a:schemeClr>
                </a:solidFill>
              </a:rPr>
              <a:t>THANK YOU ALL FOR YOUR ATTENTION</a:t>
            </a:r>
          </a:p>
        </p:txBody>
      </p:sp>
    </p:spTree>
    <p:extLst>
      <p:ext uri="{BB962C8B-B14F-4D97-AF65-F5344CB8AC3E}">
        <p14:creationId xmlns:p14="http://schemas.microsoft.com/office/powerpoint/2010/main" val="301483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E70627-B495-A792-8B35-CC18EF8356FF}"/>
              </a:ext>
            </a:extLst>
          </p:cNvPr>
          <p:cNvPicPr>
            <a:picLocks noGrp="1" noChangeAspect="1"/>
          </p:cNvPicPr>
          <p:nvPr>
            <p:ph idx="1"/>
          </p:nvPr>
        </p:nvPicPr>
        <p:blipFill>
          <a:blip r:embed="rId2"/>
          <a:stretch>
            <a:fillRect/>
          </a:stretch>
        </p:blipFill>
        <p:spPr>
          <a:xfrm>
            <a:off x="224970" y="314325"/>
            <a:ext cx="6747332" cy="3441174"/>
          </a:xfrm>
          <a:prstGeom prst="rect">
            <a:avLst/>
          </a:prstGeom>
        </p:spPr>
      </p:pic>
      <p:pic>
        <p:nvPicPr>
          <p:cNvPr id="4" name="Picture 3">
            <a:extLst>
              <a:ext uri="{FF2B5EF4-FFF2-40B4-BE49-F238E27FC236}">
                <a16:creationId xmlns:a16="http://schemas.microsoft.com/office/drawing/2014/main" id="{5C4AAB1D-E222-4E30-8066-85405479A51C}"/>
              </a:ext>
            </a:extLst>
          </p:cNvPr>
          <p:cNvPicPr>
            <a:picLocks noChangeAspect="1"/>
          </p:cNvPicPr>
          <p:nvPr/>
        </p:nvPicPr>
        <p:blipFill>
          <a:blip r:embed="rId3"/>
          <a:stretch>
            <a:fillRect/>
          </a:stretch>
        </p:blipFill>
        <p:spPr>
          <a:xfrm>
            <a:off x="400051" y="3755499"/>
            <a:ext cx="6300788" cy="3102501"/>
          </a:xfrm>
          <a:prstGeom prst="rect">
            <a:avLst/>
          </a:prstGeom>
        </p:spPr>
      </p:pic>
      <p:pic>
        <p:nvPicPr>
          <p:cNvPr id="6" name="Picture 5">
            <a:extLst>
              <a:ext uri="{FF2B5EF4-FFF2-40B4-BE49-F238E27FC236}">
                <a16:creationId xmlns:a16="http://schemas.microsoft.com/office/drawing/2014/main" id="{335F41D1-BAED-5A95-BF99-07B0889ADE2F}"/>
              </a:ext>
            </a:extLst>
          </p:cNvPr>
          <p:cNvPicPr>
            <a:picLocks noChangeAspect="1"/>
          </p:cNvPicPr>
          <p:nvPr/>
        </p:nvPicPr>
        <p:blipFill>
          <a:blip r:embed="rId4"/>
          <a:stretch>
            <a:fillRect/>
          </a:stretch>
        </p:blipFill>
        <p:spPr>
          <a:xfrm>
            <a:off x="7243764" y="314325"/>
            <a:ext cx="4129086" cy="6315075"/>
          </a:xfrm>
          <a:prstGeom prst="rect">
            <a:avLst/>
          </a:prstGeom>
        </p:spPr>
      </p:pic>
    </p:spTree>
    <p:extLst>
      <p:ext uri="{BB962C8B-B14F-4D97-AF65-F5344CB8AC3E}">
        <p14:creationId xmlns:p14="http://schemas.microsoft.com/office/powerpoint/2010/main" val="60960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40">
            <a:extLst>
              <a:ext uri="{FF2B5EF4-FFF2-40B4-BE49-F238E27FC236}">
                <a16:creationId xmlns:a16="http://schemas.microsoft.com/office/drawing/2014/main" id="{BB7E8CD7-56CB-7A42-BF62-18FBCE349C08}"/>
              </a:ext>
            </a:extLst>
          </p:cNvPr>
          <p:cNvSpPr>
            <a:spLocks noChangeArrowheads="1"/>
          </p:cNvSpPr>
          <p:nvPr/>
        </p:nvSpPr>
        <p:spPr bwMode="auto">
          <a:xfrm>
            <a:off x="4763797" y="3714668"/>
            <a:ext cx="3386817" cy="2021652"/>
          </a:xfrm>
          <a:custGeom>
            <a:avLst/>
            <a:gdLst>
              <a:gd name="T0" fmla="*/ 1383 w 5438"/>
              <a:gd name="T1" fmla="*/ 678 h 3247"/>
              <a:gd name="T2" fmla="*/ 1383 w 5438"/>
              <a:gd name="T3" fmla="*/ 678 h 3247"/>
              <a:gd name="T4" fmla="*/ 1223 w 5438"/>
              <a:gd name="T5" fmla="*/ 728 h 3247"/>
              <a:gd name="T6" fmla="*/ 1209 w 5438"/>
              <a:gd name="T7" fmla="*/ 728 h 3247"/>
              <a:gd name="T8" fmla="*/ 1040 w 5438"/>
              <a:gd name="T9" fmla="*/ 665 h 3247"/>
              <a:gd name="T10" fmla="*/ 743 w 5438"/>
              <a:gd name="T11" fmla="*/ 449 h 3247"/>
              <a:gd name="T12" fmla="*/ 616 w 5438"/>
              <a:gd name="T13" fmla="*/ 412 h 3247"/>
              <a:gd name="T14" fmla="*/ 426 w 5438"/>
              <a:gd name="T15" fmla="*/ 403 h 3247"/>
              <a:gd name="T16" fmla="*/ 111 w 5438"/>
              <a:gd name="T17" fmla="*/ 541 h 3247"/>
              <a:gd name="T18" fmla="*/ 13 w 5438"/>
              <a:gd name="T19" fmla="*/ 752 h 3247"/>
              <a:gd name="T20" fmla="*/ 33 w 5438"/>
              <a:gd name="T21" fmla="*/ 802 h 3247"/>
              <a:gd name="T22" fmla="*/ 34 w 5438"/>
              <a:gd name="T23" fmla="*/ 805 h 3247"/>
              <a:gd name="T24" fmla="*/ 39 w 5438"/>
              <a:gd name="T25" fmla="*/ 812 h 3247"/>
              <a:gd name="T26" fmla="*/ 43 w 5438"/>
              <a:gd name="T27" fmla="*/ 818 h 3247"/>
              <a:gd name="T28" fmla="*/ 46 w 5438"/>
              <a:gd name="T29" fmla="*/ 822 h 3247"/>
              <a:gd name="T30" fmla="*/ 53 w 5438"/>
              <a:gd name="T31" fmla="*/ 830 h 3247"/>
              <a:gd name="T32" fmla="*/ 53 w 5438"/>
              <a:gd name="T33" fmla="*/ 831 h 3247"/>
              <a:gd name="T34" fmla="*/ 185 w 5438"/>
              <a:gd name="T35" fmla="*/ 923 h 3247"/>
              <a:gd name="T36" fmla="*/ 206 w 5438"/>
              <a:gd name="T37" fmla="*/ 932 h 3247"/>
              <a:gd name="T38" fmla="*/ 642 w 5438"/>
              <a:gd name="T39" fmla="*/ 1023 h 3247"/>
              <a:gd name="T40" fmla="*/ 802 w 5438"/>
              <a:gd name="T41" fmla="*/ 1097 h 3247"/>
              <a:gd name="T42" fmla="*/ 35 w 5438"/>
              <a:gd name="T43" fmla="*/ 1890 h 3247"/>
              <a:gd name="T44" fmla="*/ 5437 w 5438"/>
              <a:gd name="T45" fmla="*/ 1357 h 3247"/>
              <a:gd name="T46" fmla="*/ 4253 w 5438"/>
              <a:gd name="T47" fmla="*/ 869 h 3247"/>
              <a:gd name="T48" fmla="*/ 4133 w 5438"/>
              <a:gd name="T49" fmla="*/ 861 h 3247"/>
              <a:gd name="T50" fmla="*/ 4062 w 5438"/>
              <a:gd name="T51" fmla="*/ 918 h 3247"/>
              <a:gd name="T52" fmla="*/ 3921 w 5438"/>
              <a:gd name="T53" fmla="*/ 1192 h 3247"/>
              <a:gd name="T54" fmla="*/ 3161 w 5438"/>
              <a:gd name="T55" fmla="*/ 1237 h 3247"/>
              <a:gd name="T56" fmla="*/ 2948 w 5438"/>
              <a:gd name="T57" fmla="*/ 792 h 3247"/>
              <a:gd name="T58" fmla="*/ 3320 w 5438"/>
              <a:gd name="T59" fmla="*/ 613 h 3247"/>
              <a:gd name="T60" fmla="*/ 3380 w 5438"/>
              <a:gd name="T61" fmla="*/ 553 h 3247"/>
              <a:gd name="T62" fmla="*/ 2139 w 5438"/>
              <a:gd name="T63"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38" h="3247">
                <a:moveTo>
                  <a:pt x="1383" y="678"/>
                </a:moveTo>
                <a:lnTo>
                  <a:pt x="1383" y="678"/>
                </a:lnTo>
                <a:lnTo>
                  <a:pt x="1383" y="678"/>
                </a:lnTo>
                <a:lnTo>
                  <a:pt x="1383" y="678"/>
                </a:lnTo>
                <a:cubicBezTo>
                  <a:pt x="1348" y="711"/>
                  <a:pt x="1289" y="728"/>
                  <a:pt x="1223" y="728"/>
                </a:cubicBezTo>
                <a:lnTo>
                  <a:pt x="1223" y="728"/>
                </a:lnTo>
                <a:cubicBezTo>
                  <a:pt x="1218" y="728"/>
                  <a:pt x="1213" y="728"/>
                  <a:pt x="1209" y="728"/>
                </a:cubicBezTo>
                <a:lnTo>
                  <a:pt x="1209" y="728"/>
                </a:lnTo>
                <a:cubicBezTo>
                  <a:pt x="1139" y="725"/>
                  <a:pt x="1076" y="701"/>
                  <a:pt x="1040" y="665"/>
                </a:cubicBezTo>
                <a:lnTo>
                  <a:pt x="1040" y="665"/>
                </a:lnTo>
                <a:cubicBezTo>
                  <a:pt x="947" y="568"/>
                  <a:pt x="836" y="487"/>
                  <a:pt x="743" y="449"/>
                </a:cubicBezTo>
                <a:lnTo>
                  <a:pt x="743" y="449"/>
                </a:lnTo>
                <a:cubicBezTo>
                  <a:pt x="701" y="432"/>
                  <a:pt x="659" y="419"/>
                  <a:pt x="616" y="412"/>
                </a:cubicBezTo>
                <a:lnTo>
                  <a:pt x="616" y="412"/>
                </a:lnTo>
                <a:cubicBezTo>
                  <a:pt x="553" y="399"/>
                  <a:pt x="489" y="396"/>
                  <a:pt x="426" y="403"/>
                </a:cubicBezTo>
                <a:lnTo>
                  <a:pt x="426" y="403"/>
                </a:lnTo>
                <a:cubicBezTo>
                  <a:pt x="308" y="416"/>
                  <a:pt x="197" y="463"/>
                  <a:pt x="111" y="541"/>
                </a:cubicBezTo>
                <a:lnTo>
                  <a:pt x="111" y="541"/>
                </a:lnTo>
                <a:cubicBezTo>
                  <a:pt x="35" y="609"/>
                  <a:pt x="0" y="684"/>
                  <a:pt x="13" y="752"/>
                </a:cubicBezTo>
                <a:lnTo>
                  <a:pt x="13" y="752"/>
                </a:lnTo>
                <a:cubicBezTo>
                  <a:pt x="17" y="769"/>
                  <a:pt x="23" y="786"/>
                  <a:pt x="33" y="802"/>
                </a:cubicBezTo>
                <a:lnTo>
                  <a:pt x="33" y="802"/>
                </a:lnTo>
                <a:cubicBezTo>
                  <a:pt x="33" y="803"/>
                  <a:pt x="34" y="804"/>
                  <a:pt x="34" y="805"/>
                </a:cubicBezTo>
                <a:lnTo>
                  <a:pt x="34" y="805"/>
                </a:lnTo>
                <a:cubicBezTo>
                  <a:pt x="35" y="807"/>
                  <a:pt x="37" y="810"/>
                  <a:pt x="39" y="812"/>
                </a:cubicBezTo>
                <a:lnTo>
                  <a:pt x="39" y="812"/>
                </a:lnTo>
                <a:cubicBezTo>
                  <a:pt x="40" y="814"/>
                  <a:pt x="41" y="816"/>
                  <a:pt x="43" y="818"/>
                </a:cubicBezTo>
                <a:lnTo>
                  <a:pt x="43" y="818"/>
                </a:lnTo>
                <a:cubicBezTo>
                  <a:pt x="44" y="819"/>
                  <a:pt x="45" y="821"/>
                  <a:pt x="46" y="822"/>
                </a:cubicBezTo>
                <a:lnTo>
                  <a:pt x="46" y="822"/>
                </a:lnTo>
                <a:cubicBezTo>
                  <a:pt x="48" y="825"/>
                  <a:pt x="50" y="827"/>
                  <a:pt x="53" y="830"/>
                </a:cubicBezTo>
                <a:lnTo>
                  <a:pt x="53" y="830"/>
                </a:lnTo>
                <a:lnTo>
                  <a:pt x="53" y="831"/>
                </a:lnTo>
                <a:lnTo>
                  <a:pt x="53" y="831"/>
                </a:lnTo>
                <a:cubicBezTo>
                  <a:pt x="82" y="866"/>
                  <a:pt x="127" y="896"/>
                  <a:pt x="185" y="923"/>
                </a:cubicBezTo>
                <a:lnTo>
                  <a:pt x="185" y="923"/>
                </a:lnTo>
                <a:cubicBezTo>
                  <a:pt x="191" y="926"/>
                  <a:pt x="199" y="929"/>
                  <a:pt x="206" y="932"/>
                </a:cubicBezTo>
                <a:lnTo>
                  <a:pt x="206" y="932"/>
                </a:lnTo>
                <a:cubicBezTo>
                  <a:pt x="301" y="971"/>
                  <a:pt x="464" y="1005"/>
                  <a:pt x="642" y="1023"/>
                </a:cubicBezTo>
                <a:lnTo>
                  <a:pt x="642" y="1023"/>
                </a:lnTo>
                <a:cubicBezTo>
                  <a:pt x="712" y="1030"/>
                  <a:pt x="772" y="1058"/>
                  <a:pt x="802" y="1097"/>
                </a:cubicBezTo>
                <a:lnTo>
                  <a:pt x="802" y="1097"/>
                </a:lnTo>
                <a:cubicBezTo>
                  <a:pt x="832" y="1134"/>
                  <a:pt x="828" y="1177"/>
                  <a:pt x="791" y="1211"/>
                </a:cubicBezTo>
                <a:lnTo>
                  <a:pt x="35" y="1890"/>
                </a:lnTo>
                <a:lnTo>
                  <a:pt x="3338" y="3246"/>
                </a:lnTo>
                <a:lnTo>
                  <a:pt x="5437" y="1357"/>
                </a:lnTo>
                <a:lnTo>
                  <a:pt x="4253" y="869"/>
                </a:lnTo>
                <a:lnTo>
                  <a:pt x="4253" y="869"/>
                </a:lnTo>
                <a:cubicBezTo>
                  <a:pt x="4216" y="854"/>
                  <a:pt x="4172" y="851"/>
                  <a:pt x="4133" y="861"/>
                </a:cubicBezTo>
                <a:lnTo>
                  <a:pt x="4133" y="861"/>
                </a:lnTo>
                <a:cubicBezTo>
                  <a:pt x="4093" y="871"/>
                  <a:pt x="4067" y="892"/>
                  <a:pt x="4062" y="918"/>
                </a:cubicBezTo>
                <a:lnTo>
                  <a:pt x="4062" y="918"/>
                </a:lnTo>
                <a:cubicBezTo>
                  <a:pt x="4040" y="1031"/>
                  <a:pt x="3989" y="1131"/>
                  <a:pt x="3921" y="1192"/>
                </a:cubicBezTo>
                <a:lnTo>
                  <a:pt x="3921" y="1192"/>
                </a:lnTo>
                <a:cubicBezTo>
                  <a:pt x="3758" y="1339"/>
                  <a:pt x="3453" y="1357"/>
                  <a:pt x="3161" y="1237"/>
                </a:cubicBezTo>
                <a:lnTo>
                  <a:pt x="3161" y="1237"/>
                </a:lnTo>
                <a:cubicBezTo>
                  <a:pt x="2870" y="1118"/>
                  <a:pt x="2785" y="939"/>
                  <a:pt x="2948" y="792"/>
                </a:cubicBezTo>
                <a:lnTo>
                  <a:pt x="2948" y="792"/>
                </a:lnTo>
                <a:cubicBezTo>
                  <a:pt x="3015" y="732"/>
                  <a:pt x="3150" y="667"/>
                  <a:pt x="3320" y="613"/>
                </a:cubicBezTo>
                <a:lnTo>
                  <a:pt x="3320" y="613"/>
                </a:lnTo>
                <a:cubicBezTo>
                  <a:pt x="3357" y="601"/>
                  <a:pt x="3380" y="579"/>
                  <a:pt x="3380" y="553"/>
                </a:cubicBezTo>
                <a:lnTo>
                  <a:pt x="3380" y="553"/>
                </a:lnTo>
                <a:cubicBezTo>
                  <a:pt x="3381" y="527"/>
                  <a:pt x="3359" y="503"/>
                  <a:pt x="3322" y="487"/>
                </a:cubicBezTo>
                <a:lnTo>
                  <a:pt x="2139" y="0"/>
                </a:lnTo>
                <a:lnTo>
                  <a:pt x="1383" y="678"/>
                </a:lnTo>
              </a:path>
            </a:pathLst>
          </a:custGeom>
          <a:solidFill>
            <a:schemeClr val="accent4"/>
          </a:solidFill>
          <a:ln>
            <a:noFill/>
          </a:ln>
          <a:effectLst/>
        </p:spPr>
        <p:txBody>
          <a:bodyPr wrap="none" anchor="ctr"/>
          <a:lstStyle/>
          <a:p>
            <a:endParaRPr lang="en-US" sz="3265"/>
          </a:p>
        </p:txBody>
      </p:sp>
      <p:sp>
        <p:nvSpPr>
          <p:cNvPr id="19" name="Freeform 41">
            <a:extLst>
              <a:ext uri="{FF2B5EF4-FFF2-40B4-BE49-F238E27FC236}">
                <a16:creationId xmlns:a16="http://schemas.microsoft.com/office/drawing/2014/main" id="{32E52FFA-1665-BE4C-B0F1-FDF9F30147B3}"/>
              </a:ext>
            </a:extLst>
          </p:cNvPr>
          <p:cNvSpPr>
            <a:spLocks noChangeArrowheads="1"/>
          </p:cNvSpPr>
          <p:nvPr/>
        </p:nvSpPr>
        <p:spPr bwMode="auto">
          <a:xfrm>
            <a:off x="6120721" y="2514314"/>
            <a:ext cx="3364843" cy="2021652"/>
          </a:xfrm>
          <a:custGeom>
            <a:avLst/>
            <a:gdLst>
              <a:gd name="T0" fmla="*/ 1185 w 5404"/>
              <a:gd name="T1" fmla="*/ 2376 h 3247"/>
              <a:gd name="T2" fmla="*/ 1278 w 5404"/>
              <a:gd name="T3" fmla="*/ 2482 h 3247"/>
              <a:gd name="T4" fmla="*/ 1180 w 5404"/>
              <a:gd name="T5" fmla="*/ 2579 h 3247"/>
              <a:gd name="T6" fmla="*/ 834 w 5404"/>
              <a:gd name="T7" fmla="*/ 2745 h 3247"/>
              <a:gd name="T8" fmla="*/ 1023 w 5404"/>
              <a:gd name="T9" fmla="*/ 3126 h 3247"/>
              <a:gd name="T10" fmla="*/ 1677 w 5404"/>
              <a:gd name="T11" fmla="*/ 3092 h 3247"/>
              <a:gd name="T12" fmla="*/ 1807 w 5404"/>
              <a:gd name="T13" fmla="*/ 2836 h 3247"/>
              <a:gd name="T14" fmla="*/ 1921 w 5404"/>
              <a:gd name="T15" fmla="*/ 2745 h 3247"/>
              <a:gd name="T16" fmla="*/ 1944 w 5404"/>
              <a:gd name="T17" fmla="*/ 2740 h 3247"/>
              <a:gd name="T18" fmla="*/ 1951 w 5404"/>
              <a:gd name="T19" fmla="*/ 2739 h 3247"/>
              <a:gd name="T20" fmla="*/ 1964 w 5404"/>
              <a:gd name="T21" fmla="*/ 2737 h 3247"/>
              <a:gd name="T22" fmla="*/ 1967 w 5404"/>
              <a:gd name="T23" fmla="*/ 2737 h 3247"/>
              <a:gd name="T24" fmla="*/ 1974 w 5404"/>
              <a:gd name="T25" fmla="*/ 2737 h 3247"/>
              <a:gd name="T26" fmla="*/ 1990 w 5404"/>
              <a:gd name="T27" fmla="*/ 2736 h 3247"/>
              <a:gd name="T28" fmla="*/ 1998 w 5404"/>
              <a:gd name="T29" fmla="*/ 2736 h 3247"/>
              <a:gd name="T30" fmla="*/ 2015 w 5404"/>
              <a:gd name="T31" fmla="*/ 2737 h 3247"/>
              <a:gd name="T32" fmla="*/ 2020 w 5404"/>
              <a:gd name="T33" fmla="*/ 2737 h 3247"/>
              <a:gd name="T34" fmla="*/ 2043 w 5404"/>
              <a:gd name="T35" fmla="*/ 2739 h 3247"/>
              <a:gd name="T36" fmla="*/ 2048 w 5404"/>
              <a:gd name="T37" fmla="*/ 2740 h 3247"/>
              <a:gd name="T38" fmla="*/ 2065 w 5404"/>
              <a:gd name="T39" fmla="*/ 2743 h 3247"/>
              <a:gd name="T40" fmla="*/ 2072 w 5404"/>
              <a:gd name="T41" fmla="*/ 2745 h 3247"/>
              <a:gd name="T42" fmla="*/ 2087 w 5404"/>
              <a:gd name="T43" fmla="*/ 2749 h 3247"/>
              <a:gd name="T44" fmla="*/ 2094 w 5404"/>
              <a:gd name="T45" fmla="*/ 2751 h 3247"/>
              <a:gd name="T46" fmla="*/ 3299 w 5404"/>
              <a:gd name="T47" fmla="*/ 3246 h 3247"/>
              <a:gd name="T48" fmla="*/ 2103 w 5404"/>
              <a:gd name="T49" fmla="*/ 0 h 3247"/>
              <a:gd name="T50" fmla="*/ 1348 w 5404"/>
              <a:gd name="T51" fmla="*/ 679 h 3247"/>
              <a:gd name="T52" fmla="*/ 1328 w 5404"/>
              <a:gd name="T53" fmla="*/ 711 h 3247"/>
              <a:gd name="T54" fmla="*/ 1340 w 5404"/>
              <a:gd name="T55" fmla="*/ 749 h 3247"/>
              <a:gd name="T56" fmla="*/ 1381 w 5404"/>
              <a:gd name="T57" fmla="*/ 779 h 3247"/>
              <a:gd name="T58" fmla="*/ 1441 w 5404"/>
              <a:gd name="T59" fmla="*/ 794 h 3247"/>
              <a:gd name="T60" fmla="*/ 1909 w 5404"/>
              <a:gd name="T61" fmla="*/ 894 h 3247"/>
              <a:gd name="T62" fmla="*/ 2031 w 5404"/>
              <a:gd name="T63" fmla="*/ 961 h 3247"/>
              <a:gd name="T64" fmla="*/ 2062 w 5404"/>
              <a:gd name="T65" fmla="*/ 986 h 3247"/>
              <a:gd name="T66" fmla="*/ 2028 w 5404"/>
              <a:gd name="T67" fmla="*/ 1348 h 3247"/>
              <a:gd name="T68" fmla="*/ 1701 w 5404"/>
              <a:gd name="T69" fmla="*/ 1498 h 3247"/>
              <a:gd name="T70" fmla="*/ 1623 w 5404"/>
              <a:gd name="T71" fmla="*/ 1507 h 3247"/>
              <a:gd name="T72" fmla="*/ 1604 w 5404"/>
              <a:gd name="T73" fmla="*/ 1507 h 3247"/>
              <a:gd name="T74" fmla="*/ 1598 w 5404"/>
              <a:gd name="T75" fmla="*/ 1508 h 3247"/>
              <a:gd name="T76" fmla="*/ 1289 w 5404"/>
              <a:gd name="T77" fmla="*/ 1451 h 3247"/>
              <a:gd name="T78" fmla="*/ 1193 w 5404"/>
              <a:gd name="T79" fmla="*/ 1402 h 3247"/>
              <a:gd name="T80" fmla="*/ 967 w 5404"/>
              <a:gd name="T81" fmla="*/ 1219 h 3247"/>
              <a:gd name="T82" fmla="*/ 938 w 5404"/>
              <a:gd name="T83" fmla="*/ 1199 h 3247"/>
              <a:gd name="T84" fmla="*/ 936 w 5404"/>
              <a:gd name="T85" fmla="*/ 1197 h 3247"/>
              <a:gd name="T86" fmla="*/ 933 w 5404"/>
              <a:gd name="T87" fmla="*/ 1196 h 3247"/>
              <a:gd name="T88" fmla="*/ 863 w 5404"/>
              <a:gd name="T89" fmla="*/ 1180 h 3247"/>
              <a:gd name="T90" fmla="*/ 0 w 5404"/>
              <a:gd name="T91" fmla="*/ 1889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04" h="3247">
                <a:moveTo>
                  <a:pt x="1185" y="2376"/>
                </a:moveTo>
                <a:lnTo>
                  <a:pt x="1185" y="2376"/>
                </a:lnTo>
                <a:cubicBezTo>
                  <a:pt x="1245" y="2400"/>
                  <a:pt x="1280" y="2440"/>
                  <a:pt x="1278" y="2482"/>
                </a:cubicBezTo>
                <a:lnTo>
                  <a:pt x="1278" y="2482"/>
                </a:lnTo>
                <a:cubicBezTo>
                  <a:pt x="1277" y="2524"/>
                  <a:pt x="1241" y="2560"/>
                  <a:pt x="1180" y="2579"/>
                </a:cubicBezTo>
                <a:lnTo>
                  <a:pt x="1180" y="2579"/>
                </a:lnTo>
                <a:cubicBezTo>
                  <a:pt x="1023" y="2629"/>
                  <a:pt x="893" y="2691"/>
                  <a:pt x="834" y="2745"/>
                </a:cubicBezTo>
                <a:lnTo>
                  <a:pt x="834" y="2745"/>
                </a:lnTo>
                <a:cubicBezTo>
                  <a:pt x="693" y="2871"/>
                  <a:pt x="768" y="3021"/>
                  <a:pt x="1023" y="3126"/>
                </a:cubicBezTo>
                <a:lnTo>
                  <a:pt x="1023" y="3126"/>
                </a:lnTo>
                <a:cubicBezTo>
                  <a:pt x="1280" y="3231"/>
                  <a:pt x="1536" y="3218"/>
                  <a:pt x="1677" y="3092"/>
                </a:cubicBezTo>
                <a:lnTo>
                  <a:pt x="1677" y="3092"/>
                </a:lnTo>
                <a:cubicBezTo>
                  <a:pt x="1738" y="3036"/>
                  <a:pt x="1787" y="2941"/>
                  <a:pt x="1807" y="2836"/>
                </a:cubicBezTo>
                <a:lnTo>
                  <a:pt x="1807" y="2836"/>
                </a:lnTo>
                <a:cubicBezTo>
                  <a:pt x="1815" y="2795"/>
                  <a:pt x="1857" y="2761"/>
                  <a:pt x="1921" y="2745"/>
                </a:cubicBezTo>
                <a:lnTo>
                  <a:pt x="1921" y="2745"/>
                </a:lnTo>
                <a:cubicBezTo>
                  <a:pt x="1929" y="2743"/>
                  <a:pt x="1936" y="2742"/>
                  <a:pt x="1944" y="2740"/>
                </a:cubicBezTo>
                <a:lnTo>
                  <a:pt x="1944" y="2740"/>
                </a:lnTo>
                <a:cubicBezTo>
                  <a:pt x="1946" y="2740"/>
                  <a:pt x="1949" y="2739"/>
                  <a:pt x="1951" y="2739"/>
                </a:cubicBezTo>
                <a:lnTo>
                  <a:pt x="1951" y="2739"/>
                </a:lnTo>
                <a:cubicBezTo>
                  <a:pt x="1955" y="2739"/>
                  <a:pt x="1960" y="2738"/>
                  <a:pt x="1964" y="2737"/>
                </a:cubicBezTo>
                <a:lnTo>
                  <a:pt x="1964" y="2737"/>
                </a:lnTo>
                <a:cubicBezTo>
                  <a:pt x="1965" y="2737"/>
                  <a:pt x="1966" y="2737"/>
                  <a:pt x="1967" y="2737"/>
                </a:cubicBezTo>
                <a:lnTo>
                  <a:pt x="1967" y="2737"/>
                </a:lnTo>
                <a:cubicBezTo>
                  <a:pt x="1970" y="2737"/>
                  <a:pt x="1972" y="2737"/>
                  <a:pt x="1974" y="2737"/>
                </a:cubicBezTo>
                <a:lnTo>
                  <a:pt x="1974" y="2737"/>
                </a:lnTo>
                <a:cubicBezTo>
                  <a:pt x="1979" y="2736"/>
                  <a:pt x="1985" y="2736"/>
                  <a:pt x="1990" y="2736"/>
                </a:cubicBezTo>
                <a:lnTo>
                  <a:pt x="1990" y="2736"/>
                </a:lnTo>
                <a:cubicBezTo>
                  <a:pt x="1993" y="2736"/>
                  <a:pt x="1995" y="2736"/>
                  <a:pt x="1998" y="2736"/>
                </a:cubicBezTo>
                <a:lnTo>
                  <a:pt x="1998" y="2736"/>
                </a:lnTo>
                <a:cubicBezTo>
                  <a:pt x="2004" y="2736"/>
                  <a:pt x="2009" y="2736"/>
                  <a:pt x="2015" y="2737"/>
                </a:cubicBezTo>
                <a:lnTo>
                  <a:pt x="2015" y="2737"/>
                </a:lnTo>
                <a:cubicBezTo>
                  <a:pt x="2017" y="2737"/>
                  <a:pt x="2019" y="2737"/>
                  <a:pt x="2020" y="2737"/>
                </a:cubicBezTo>
                <a:lnTo>
                  <a:pt x="2020" y="2737"/>
                </a:lnTo>
                <a:cubicBezTo>
                  <a:pt x="2028" y="2737"/>
                  <a:pt x="2035" y="2738"/>
                  <a:pt x="2043" y="2739"/>
                </a:cubicBezTo>
                <a:lnTo>
                  <a:pt x="2043" y="2739"/>
                </a:lnTo>
                <a:cubicBezTo>
                  <a:pt x="2045" y="2739"/>
                  <a:pt x="2046" y="2740"/>
                  <a:pt x="2048" y="2740"/>
                </a:cubicBezTo>
                <a:lnTo>
                  <a:pt x="2048" y="2740"/>
                </a:lnTo>
                <a:cubicBezTo>
                  <a:pt x="2054" y="2741"/>
                  <a:pt x="2059" y="2742"/>
                  <a:pt x="2065" y="2743"/>
                </a:cubicBezTo>
                <a:lnTo>
                  <a:pt x="2065" y="2743"/>
                </a:lnTo>
                <a:cubicBezTo>
                  <a:pt x="2067" y="2743"/>
                  <a:pt x="2070" y="2744"/>
                  <a:pt x="2072" y="2745"/>
                </a:cubicBezTo>
                <a:lnTo>
                  <a:pt x="2072" y="2745"/>
                </a:lnTo>
                <a:cubicBezTo>
                  <a:pt x="2078" y="2746"/>
                  <a:pt x="2083" y="2747"/>
                  <a:pt x="2087" y="2749"/>
                </a:cubicBezTo>
                <a:lnTo>
                  <a:pt x="2087" y="2749"/>
                </a:lnTo>
                <a:cubicBezTo>
                  <a:pt x="2090" y="2750"/>
                  <a:pt x="2092" y="2750"/>
                  <a:pt x="2094" y="2751"/>
                </a:cubicBezTo>
                <a:lnTo>
                  <a:pt x="2094" y="2751"/>
                </a:lnTo>
                <a:cubicBezTo>
                  <a:pt x="2101" y="2753"/>
                  <a:pt x="2108" y="2756"/>
                  <a:pt x="2114" y="2758"/>
                </a:cubicBezTo>
                <a:lnTo>
                  <a:pt x="3299" y="3246"/>
                </a:lnTo>
                <a:lnTo>
                  <a:pt x="5403" y="1357"/>
                </a:lnTo>
                <a:lnTo>
                  <a:pt x="2103" y="0"/>
                </a:lnTo>
                <a:lnTo>
                  <a:pt x="1348" y="679"/>
                </a:lnTo>
                <a:lnTo>
                  <a:pt x="1348" y="679"/>
                </a:lnTo>
                <a:cubicBezTo>
                  <a:pt x="1337" y="688"/>
                  <a:pt x="1330" y="699"/>
                  <a:pt x="1328" y="711"/>
                </a:cubicBezTo>
                <a:lnTo>
                  <a:pt x="1328" y="711"/>
                </a:lnTo>
                <a:cubicBezTo>
                  <a:pt x="1327" y="723"/>
                  <a:pt x="1330" y="737"/>
                  <a:pt x="1340" y="749"/>
                </a:cubicBezTo>
                <a:lnTo>
                  <a:pt x="1340" y="749"/>
                </a:lnTo>
                <a:cubicBezTo>
                  <a:pt x="1350" y="761"/>
                  <a:pt x="1364" y="772"/>
                  <a:pt x="1381" y="779"/>
                </a:cubicBezTo>
                <a:lnTo>
                  <a:pt x="1381" y="779"/>
                </a:lnTo>
                <a:cubicBezTo>
                  <a:pt x="1398" y="787"/>
                  <a:pt x="1419" y="792"/>
                  <a:pt x="1441" y="794"/>
                </a:cubicBezTo>
                <a:lnTo>
                  <a:pt x="1441" y="794"/>
                </a:lnTo>
                <a:cubicBezTo>
                  <a:pt x="1632" y="814"/>
                  <a:pt x="1803" y="850"/>
                  <a:pt x="1909" y="894"/>
                </a:cubicBezTo>
                <a:lnTo>
                  <a:pt x="1909" y="894"/>
                </a:lnTo>
                <a:cubicBezTo>
                  <a:pt x="1958" y="914"/>
                  <a:pt x="1998" y="936"/>
                  <a:pt x="2031" y="961"/>
                </a:cubicBezTo>
                <a:lnTo>
                  <a:pt x="2031" y="961"/>
                </a:lnTo>
                <a:cubicBezTo>
                  <a:pt x="2043" y="968"/>
                  <a:pt x="2053" y="977"/>
                  <a:pt x="2062" y="986"/>
                </a:cubicBezTo>
                <a:lnTo>
                  <a:pt x="2062" y="986"/>
                </a:lnTo>
                <a:cubicBezTo>
                  <a:pt x="2175" y="1090"/>
                  <a:pt x="2167" y="1224"/>
                  <a:pt x="2028" y="1348"/>
                </a:cubicBezTo>
                <a:lnTo>
                  <a:pt x="2028" y="1348"/>
                </a:lnTo>
                <a:cubicBezTo>
                  <a:pt x="1943" y="1426"/>
                  <a:pt x="1826" y="1478"/>
                  <a:pt x="1701" y="1498"/>
                </a:cubicBezTo>
                <a:lnTo>
                  <a:pt x="1701" y="1498"/>
                </a:lnTo>
                <a:cubicBezTo>
                  <a:pt x="1675" y="1503"/>
                  <a:pt x="1650" y="1506"/>
                  <a:pt x="1623" y="1507"/>
                </a:cubicBezTo>
                <a:lnTo>
                  <a:pt x="1623" y="1507"/>
                </a:lnTo>
                <a:cubicBezTo>
                  <a:pt x="1617" y="1507"/>
                  <a:pt x="1610" y="1507"/>
                  <a:pt x="1604" y="1507"/>
                </a:cubicBezTo>
                <a:lnTo>
                  <a:pt x="1604" y="1507"/>
                </a:lnTo>
                <a:cubicBezTo>
                  <a:pt x="1602" y="1507"/>
                  <a:pt x="1599" y="1508"/>
                  <a:pt x="1598" y="1508"/>
                </a:cubicBezTo>
                <a:lnTo>
                  <a:pt x="1598" y="1508"/>
                </a:lnTo>
                <a:cubicBezTo>
                  <a:pt x="1493" y="1510"/>
                  <a:pt x="1389" y="1490"/>
                  <a:pt x="1289" y="1451"/>
                </a:cubicBezTo>
                <a:lnTo>
                  <a:pt x="1289" y="1451"/>
                </a:lnTo>
                <a:cubicBezTo>
                  <a:pt x="1258" y="1438"/>
                  <a:pt x="1226" y="1422"/>
                  <a:pt x="1193" y="1402"/>
                </a:cubicBezTo>
                <a:lnTo>
                  <a:pt x="1193" y="1402"/>
                </a:lnTo>
                <a:cubicBezTo>
                  <a:pt x="1116" y="1356"/>
                  <a:pt x="1037" y="1293"/>
                  <a:pt x="967" y="1219"/>
                </a:cubicBezTo>
                <a:lnTo>
                  <a:pt x="967" y="1219"/>
                </a:lnTo>
                <a:cubicBezTo>
                  <a:pt x="959" y="1211"/>
                  <a:pt x="949" y="1205"/>
                  <a:pt x="938" y="1199"/>
                </a:cubicBezTo>
                <a:lnTo>
                  <a:pt x="938" y="1199"/>
                </a:lnTo>
                <a:cubicBezTo>
                  <a:pt x="938" y="1198"/>
                  <a:pt x="937" y="1198"/>
                  <a:pt x="936" y="1197"/>
                </a:cubicBezTo>
                <a:lnTo>
                  <a:pt x="936" y="1197"/>
                </a:lnTo>
                <a:cubicBezTo>
                  <a:pt x="935" y="1197"/>
                  <a:pt x="934" y="1197"/>
                  <a:pt x="933" y="1196"/>
                </a:cubicBezTo>
                <a:lnTo>
                  <a:pt x="933" y="1196"/>
                </a:lnTo>
                <a:cubicBezTo>
                  <a:pt x="913" y="1187"/>
                  <a:pt x="889" y="1181"/>
                  <a:pt x="863" y="1180"/>
                </a:cubicBezTo>
                <a:lnTo>
                  <a:pt x="863" y="1180"/>
                </a:lnTo>
                <a:cubicBezTo>
                  <a:pt x="819" y="1178"/>
                  <a:pt x="779" y="1190"/>
                  <a:pt x="755" y="1211"/>
                </a:cubicBezTo>
                <a:lnTo>
                  <a:pt x="0" y="1889"/>
                </a:lnTo>
                <a:lnTo>
                  <a:pt x="1185" y="2376"/>
                </a:lnTo>
              </a:path>
            </a:pathLst>
          </a:custGeom>
          <a:solidFill>
            <a:schemeClr val="accent3"/>
          </a:solidFill>
          <a:ln>
            <a:noFill/>
          </a:ln>
          <a:effectLst/>
        </p:spPr>
        <p:txBody>
          <a:bodyPr wrap="none" anchor="ctr"/>
          <a:lstStyle/>
          <a:p>
            <a:endParaRPr lang="en-US" sz="3265"/>
          </a:p>
        </p:txBody>
      </p:sp>
      <p:sp>
        <p:nvSpPr>
          <p:cNvPr id="20" name="Freeform 42">
            <a:extLst>
              <a:ext uri="{FF2B5EF4-FFF2-40B4-BE49-F238E27FC236}">
                <a16:creationId xmlns:a16="http://schemas.microsoft.com/office/drawing/2014/main" id="{CAEE3A50-5531-A84C-B5DF-FAAB483811D7}"/>
              </a:ext>
            </a:extLst>
          </p:cNvPr>
          <p:cNvSpPr>
            <a:spLocks noChangeArrowheads="1"/>
          </p:cNvSpPr>
          <p:nvPr/>
        </p:nvSpPr>
        <p:spPr bwMode="auto">
          <a:xfrm>
            <a:off x="4024908" y="1654562"/>
            <a:ext cx="3386815" cy="2021652"/>
          </a:xfrm>
          <a:custGeom>
            <a:avLst/>
            <a:gdLst>
              <a:gd name="T0" fmla="*/ 4054 w 5439"/>
              <a:gd name="T1" fmla="*/ 2568 h 3246"/>
              <a:gd name="T2" fmla="*/ 4088 w 5439"/>
              <a:gd name="T3" fmla="*/ 2545 h 3246"/>
              <a:gd name="T4" fmla="*/ 4090 w 5439"/>
              <a:gd name="T5" fmla="*/ 2544 h 3246"/>
              <a:gd name="T6" fmla="*/ 4153 w 5439"/>
              <a:gd name="T7" fmla="*/ 2523 h 3246"/>
              <a:gd name="T8" fmla="*/ 4177 w 5439"/>
              <a:gd name="T9" fmla="*/ 2519 h 3246"/>
              <a:gd name="T10" fmla="*/ 4203 w 5439"/>
              <a:gd name="T11" fmla="*/ 2517 h 3246"/>
              <a:gd name="T12" fmla="*/ 4204 w 5439"/>
              <a:gd name="T13" fmla="*/ 2517 h 3246"/>
              <a:gd name="T14" fmla="*/ 4304 w 5439"/>
              <a:gd name="T15" fmla="*/ 2529 h 3246"/>
              <a:gd name="T16" fmla="*/ 4379 w 5439"/>
              <a:gd name="T17" fmla="*/ 2566 h 3246"/>
              <a:gd name="T18" fmla="*/ 4603 w 5439"/>
              <a:gd name="T19" fmla="*/ 2749 h 3246"/>
              <a:gd name="T20" fmla="*/ 4695 w 5439"/>
              <a:gd name="T21" fmla="*/ 2797 h 3246"/>
              <a:gd name="T22" fmla="*/ 5327 w 5439"/>
              <a:gd name="T23" fmla="*/ 2705 h 3246"/>
              <a:gd name="T24" fmla="*/ 5425 w 5439"/>
              <a:gd name="T25" fmla="*/ 2494 h 3246"/>
              <a:gd name="T26" fmla="*/ 5404 w 5439"/>
              <a:gd name="T27" fmla="*/ 2441 h 3246"/>
              <a:gd name="T28" fmla="*/ 5399 w 5439"/>
              <a:gd name="T29" fmla="*/ 2434 h 3246"/>
              <a:gd name="T30" fmla="*/ 5392 w 5439"/>
              <a:gd name="T31" fmla="*/ 2424 h 3246"/>
              <a:gd name="T32" fmla="*/ 5385 w 5439"/>
              <a:gd name="T33" fmla="*/ 2415 h 3246"/>
              <a:gd name="T34" fmla="*/ 5253 w 5439"/>
              <a:gd name="T35" fmla="*/ 2323 h 3246"/>
              <a:gd name="T36" fmla="*/ 5232 w 5439"/>
              <a:gd name="T37" fmla="*/ 2314 h 3246"/>
              <a:gd name="T38" fmla="*/ 4745 w 5439"/>
              <a:gd name="T39" fmla="*/ 2213 h 3246"/>
              <a:gd name="T40" fmla="*/ 4701 w 5439"/>
              <a:gd name="T41" fmla="*/ 2198 h 3246"/>
              <a:gd name="T42" fmla="*/ 4618 w 5439"/>
              <a:gd name="T43" fmla="*/ 2080 h 3246"/>
              <a:gd name="T44" fmla="*/ 4619 w 5439"/>
              <a:gd name="T45" fmla="*/ 2076 h 3246"/>
              <a:gd name="T46" fmla="*/ 4647 w 5439"/>
              <a:gd name="T47" fmla="*/ 2035 h 3246"/>
              <a:gd name="T48" fmla="*/ 0 w 5439"/>
              <a:gd name="T49" fmla="*/ 1889 h 3246"/>
              <a:gd name="T50" fmla="*/ 1186 w 5439"/>
              <a:gd name="T51" fmla="*/ 2377 h 3246"/>
              <a:gd name="T52" fmla="*/ 1229 w 5439"/>
              <a:gd name="T53" fmla="*/ 2388 h 3246"/>
              <a:gd name="T54" fmla="*/ 1242 w 5439"/>
              <a:gd name="T55" fmla="*/ 2390 h 3246"/>
              <a:gd name="T56" fmla="*/ 1302 w 5439"/>
              <a:gd name="T57" fmla="*/ 2385 h 3246"/>
              <a:gd name="T58" fmla="*/ 1305 w 5439"/>
              <a:gd name="T59" fmla="*/ 2385 h 3246"/>
              <a:gd name="T60" fmla="*/ 1376 w 5439"/>
              <a:gd name="T61" fmla="*/ 2328 h 3246"/>
              <a:gd name="T62" fmla="*/ 1480 w 5439"/>
              <a:gd name="T63" fmla="*/ 2092 h 3246"/>
              <a:gd name="T64" fmla="*/ 1532 w 5439"/>
              <a:gd name="T65" fmla="*/ 2041 h 3246"/>
              <a:gd name="T66" fmla="*/ 1537 w 5439"/>
              <a:gd name="T67" fmla="*/ 2037 h 3246"/>
              <a:gd name="T68" fmla="*/ 1554 w 5439"/>
              <a:gd name="T69" fmla="*/ 2024 h 3246"/>
              <a:gd name="T70" fmla="*/ 1565 w 5439"/>
              <a:gd name="T71" fmla="*/ 2017 h 3246"/>
              <a:gd name="T72" fmla="*/ 1583 w 5439"/>
              <a:gd name="T73" fmla="*/ 2005 h 3246"/>
              <a:gd name="T74" fmla="*/ 1590 w 5439"/>
              <a:gd name="T75" fmla="*/ 2002 h 3246"/>
              <a:gd name="T76" fmla="*/ 1609 w 5439"/>
              <a:gd name="T77" fmla="*/ 1991 h 3246"/>
              <a:gd name="T78" fmla="*/ 1621 w 5439"/>
              <a:gd name="T79" fmla="*/ 1985 h 3246"/>
              <a:gd name="T80" fmla="*/ 1643 w 5439"/>
              <a:gd name="T81" fmla="*/ 1976 h 3246"/>
              <a:gd name="T82" fmla="*/ 1648 w 5439"/>
              <a:gd name="T83" fmla="*/ 1974 h 3246"/>
              <a:gd name="T84" fmla="*/ 1671 w 5439"/>
              <a:gd name="T85" fmla="*/ 1965 h 3246"/>
              <a:gd name="T86" fmla="*/ 1690 w 5439"/>
              <a:gd name="T87" fmla="*/ 1959 h 3246"/>
              <a:gd name="T88" fmla="*/ 1712 w 5439"/>
              <a:gd name="T89" fmla="*/ 1953 h 3246"/>
              <a:gd name="T90" fmla="*/ 1720 w 5439"/>
              <a:gd name="T91" fmla="*/ 1950 h 3246"/>
              <a:gd name="T92" fmla="*/ 1743 w 5439"/>
              <a:gd name="T93" fmla="*/ 1945 h 3246"/>
              <a:gd name="T94" fmla="*/ 1757 w 5439"/>
              <a:gd name="T95" fmla="*/ 1942 h 3246"/>
              <a:gd name="T96" fmla="*/ 1781 w 5439"/>
              <a:gd name="T97" fmla="*/ 1938 h 3246"/>
              <a:gd name="T98" fmla="*/ 1790 w 5439"/>
              <a:gd name="T99" fmla="*/ 1937 h 3246"/>
              <a:gd name="T100" fmla="*/ 1815 w 5439"/>
              <a:gd name="T101" fmla="*/ 1934 h 3246"/>
              <a:gd name="T102" fmla="*/ 1817 w 5439"/>
              <a:gd name="T103" fmla="*/ 1934 h 3246"/>
              <a:gd name="T104" fmla="*/ 1840 w 5439"/>
              <a:gd name="T105" fmla="*/ 1932 h 3246"/>
              <a:gd name="T106" fmla="*/ 1866 w 5439"/>
              <a:gd name="T107" fmla="*/ 1930 h 3246"/>
              <a:gd name="T108" fmla="*/ 2276 w 5439"/>
              <a:gd name="T109" fmla="*/ 2008 h 3246"/>
              <a:gd name="T110" fmla="*/ 2549 w 5439"/>
              <a:gd name="T111" fmla="*/ 2212 h 3246"/>
              <a:gd name="T112" fmla="*/ 2445 w 5439"/>
              <a:gd name="T113" fmla="*/ 2488 h 3246"/>
              <a:gd name="T114" fmla="*/ 2117 w 5439"/>
              <a:gd name="T115" fmla="*/ 2633 h 3246"/>
              <a:gd name="T116" fmla="*/ 2115 w 5439"/>
              <a:gd name="T117" fmla="*/ 2759 h 3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9" h="3246">
                <a:moveTo>
                  <a:pt x="3523" y="3044"/>
                </a:moveTo>
                <a:lnTo>
                  <a:pt x="4054" y="2568"/>
                </a:lnTo>
                <a:lnTo>
                  <a:pt x="4054" y="2568"/>
                </a:lnTo>
                <a:cubicBezTo>
                  <a:pt x="4064" y="2559"/>
                  <a:pt x="4075" y="2552"/>
                  <a:pt x="4088" y="2545"/>
                </a:cubicBezTo>
                <a:lnTo>
                  <a:pt x="4088" y="2545"/>
                </a:lnTo>
                <a:lnTo>
                  <a:pt x="4088" y="2545"/>
                </a:lnTo>
                <a:lnTo>
                  <a:pt x="4088" y="2545"/>
                </a:lnTo>
                <a:cubicBezTo>
                  <a:pt x="4088" y="2544"/>
                  <a:pt x="4089" y="2544"/>
                  <a:pt x="4090" y="2544"/>
                </a:cubicBezTo>
                <a:lnTo>
                  <a:pt x="4090" y="2544"/>
                </a:lnTo>
                <a:cubicBezTo>
                  <a:pt x="4108" y="2534"/>
                  <a:pt x="4129" y="2528"/>
                  <a:pt x="4153" y="2523"/>
                </a:cubicBezTo>
                <a:lnTo>
                  <a:pt x="4153" y="2523"/>
                </a:lnTo>
                <a:lnTo>
                  <a:pt x="4153" y="2523"/>
                </a:lnTo>
                <a:lnTo>
                  <a:pt x="4153" y="2523"/>
                </a:lnTo>
                <a:cubicBezTo>
                  <a:pt x="4160" y="2522"/>
                  <a:pt x="4169" y="2520"/>
                  <a:pt x="4177" y="2519"/>
                </a:cubicBezTo>
                <a:lnTo>
                  <a:pt x="4177" y="2519"/>
                </a:lnTo>
                <a:cubicBezTo>
                  <a:pt x="4180" y="2519"/>
                  <a:pt x="4182" y="2519"/>
                  <a:pt x="4184" y="2518"/>
                </a:cubicBezTo>
                <a:lnTo>
                  <a:pt x="4184" y="2518"/>
                </a:lnTo>
                <a:cubicBezTo>
                  <a:pt x="4191" y="2518"/>
                  <a:pt x="4197" y="2518"/>
                  <a:pt x="4203" y="2517"/>
                </a:cubicBezTo>
                <a:lnTo>
                  <a:pt x="4203" y="2517"/>
                </a:lnTo>
                <a:lnTo>
                  <a:pt x="4204" y="2517"/>
                </a:lnTo>
                <a:lnTo>
                  <a:pt x="4204" y="2517"/>
                </a:lnTo>
                <a:cubicBezTo>
                  <a:pt x="4213" y="2517"/>
                  <a:pt x="4220" y="2517"/>
                  <a:pt x="4229" y="2518"/>
                </a:cubicBezTo>
                <a:lnTo>
                  <a:pt x="4229" y="2518"/>
                </a:lnTo>
                <a:cubicBezTo>
                  <a:pt x="4255" y="2518"/>
                  <a:pt x="4280" y="2523"/>
                  <a:pt x="4304" y="2529"/>
                </a:cubicBezTo>
                <a:lnTo>
                  <a:pt x="4304" y="2529"/>
                </a:lnTo>
                <a:cubicBezTo>
                  <a:pt x="4332" y="2537"/>
                  <a:pt x="4359" y="2550"/>
                  <a:pt x="4379" y="2566"/>
                </a:cubicBezTo>
                <a:lnTo>
                  <a:pt x="4379" y="2566"/>
                </a:lnTo>
                <a:cubicBezTo>
                  <a:pt x="4386" y="2570"/>
                  <a:pt x="4392" y="2575"/>
                  <a:pt x="4397" y="2581"/>
                </a:cubicBezTo>
                <a:lnTo>
                  <a:pt x="4397" y="2581"/>
                </a:lnTo>
                <a:cubicBezTo>
                  <a:pt x="4461" y="2648"/>
                  <a:pt x="4534" y="2707"/>
                  <a:pt x="4603" y="2749"/>
                </a:cubicBezTo>
                <a:lnTo>
                  <a:pt x="4603" y="2749"/>
                </a:lnTo>
                <a:cubicBezTo>
                  <a:pt x="4634" y="2769"/>
                  <a:pt x="4666" y="2785"/>
                  <a:pt x="4695" y="2797"/>
                </a:cubicBezTo>
                <a:lnTo>
                  <a:pt x="4695" y="2797"/>
                </a:lnTo>
                <a:cubicBezTo>
                  <a:pt x="4806" y="2843"/>
                  <a:pt x="4926" y="2856"/>
                  <a:pt x="5041" y="2838"/>
                </a:cubicBezTo>
                <a:lnTo>
                  <a:pt x="5041" y="2838"/>
                </a:lnTo>
                <a:cubicBezTo>
                  <a:pt x="5150" y="2821"/>
                  <a:pt x="5251" y="2773"/>
                  <a:pt x="5327" y="2705"/>
                </a:cubicBezTo>
                <a:lnTo>
                  <a:pt x="5327" y="2705"/>
                </a:lnTo>
                <a:cubicBezTo>
                  <a:pt x="5403" y="2637"/>
                  <a:pt x="5438" y="2562"/>
                  <a:pt x="5425" y="2494"/>
                </a:cubicBezTo>
                <a:lnTo>
                  <a:pt x="5425" y="2494"/>
                </a:lnTo>
                <a:cubicBezTo>
                  <a:pt x="5421" y="2477"/>
                  <a:pt x="5414" y="2460"/>
                  <a:pt x="5405" y="2444"/>
                </a:cubicBezTo>
                <a:lnTo>
                  <a:pt x="5405" y="2444"/>
                </a:lnTo>
                <a:cubicBezTo>
                  <a:pt x="5404" y="2443"/>
                  <a:pt x="5404" y="2442"/>
                  <a:pt x="5404" y="2441"/>
                </a:cubicBezTo>
                <a:lnTo>
                  <a:pt x="5404" y="2441"/>
                </a:lnTo>
                <a:cubicBezTo>
                  <a:pt x="5402" y="2438"/>
                  <a:pt x="5400" y="2436"/>
                  <a:pt x="5399" y="2434"/>
                </a:cubicBezTo>
                <a:lnTo>
                  <a:pt x="5399" y="2434"/>
                </a:lnTo>
                <a:cubicBezTo>
                  <a:pt x="5398" y="2432"/>
                  <a:pt x="5397" y="2430"/>
                  <a:pt x="5395" y="2428"/>
                </a:cubicBezTo>
                <a:lnTo>
                  <a:pt x="5395" y="2428"/>
                </a:lnTo>
                <a:cubicBezTo>
                  <a:pt x="5394" y="2427"/>
                  <a:pt x="5393" y="2426"/>
                  <a:pt x="5392" y="2424"/>
                </a:cubicBezTo>
                <a:lnTo>
                  <a:pt x="5392" y="2424"/>
                </a:lnTo>
                <a:cubicBezTo>
                  <a:pt x="5390" y="2421"/>
                  <a:pt x="5387" y="2418"/>
                  <a:pt x="5385" y="2415"/>
                </a:cubicBezTo>
                <a:lnTo>
                  <a:pt x="5385" y="2415"/>
                </a:lnTo>
                <a:cubicBezTo>
                  <a:pt x="5385" y="2415"/>
                  <a:pt x="5385" y="2415"/>
                  <a:pt x="5384" y="2414"/>
                </a:cubicBezTo>
                <a:lnTo>
                  <a:pt x="5384" y="2414"/>
                </a:lnTo>
                <a:cubicBezTo>
                  <a:pt x="5355" y="2380"/>
                  <a:pt x="5311" y="2349"/>
                  <a:pt x="5253" y="2323"/>
                </a:cubicBezTo>
                <a:lnTo>
                  <a:pt x="5253" y="2323"/>
                </a:lnTo>
                <a:cubicBezTo>
                  <a:pt x="5246" y="2320"/>
                  <a:pt x="5239" y="2317"/>
                  <a:pt x="5232" y="2314"/>
                </a:cubicBezTo>
                <a:lnTo>
                  <a:pt x="5232" y="2314"/>
                </a:lnTo>
                <a:cubicBezTo>
                  <a:pt x="5137" y="2275"/>
                  <a:pt x="4973" y="2240"/>
                  <a:pt x="4795" y="2223"/>
                </a:cubicBezTo>
                <a:lnTo>
                  <a:pt x="4795" y="2223"/>
                </a:lnTo>
                <a:cubicBezTo>
                  <a:pt x="4778" y="2221"/>
                  <a:pt x="4761" y="2218"/>
                  <a:pt x="4745" y="2213"/>
                </a:cubicBezTo>
                <a:lnTo>
                  <a:pt x="4745" y="2213"/>
                </a:lnTo>
                <a:cubicBezTo>
                  <a:pt x="4729" y="2210"/>
                  <a:pt x="4714" y="2204"/>
                  <a:pt x="4701" y="2198"/>
                </a:cubicBezTo>
                <a:lnTo>
                  <a:pt x="4701" y="2198"/>
                </a:lnTo>
                <a:cubicBezTo>
                  <a:pt x="4673" y="2185"/>
                  <a:pt x="4650" y="2169"/>
                  <a:pt x="4635" y="2150"/>
                </a:cubicBezTo>
                <a:lnTo>
                  <a:pt x="4635" y="2150"/>
                </a:lnTo>
                <a:cubicBezTo>
                  <a:pt x="4617" y="2127"/>
                  <a:pt x="4612" y="2103"/>
                  <a:pt x="4618" y="2080"/>
                </a:cubicBezTo>
                <a:lnTo>
                  <a:pt x="4618" y="2080"/>
                </a:lnTo>
                <a:cubicBezTo>
                  <a:pt x="4618" y="2078"/>
                  <a:pt x="4618" y="2077"/>
                  <a:pt x="4619" y="2076"/>
                </a:cubicBezTo>
                <a:lnTo>
                  <a:pt x="4619" y="2076"/>
                </a:lnTo>
                <a:cubicBezTo>
                  <a:pt x="4619" y="2075"/>
                  <a:pt x="4620" y="2074"/>
                  <a:pt x="4620" y="2073"/>
                </a:cubicBezTo>
                <a:lnTo>
                  <a:pt x="4620" y="2073"/>
                </a:lnTo>
                <a:cubicBezTo>
                  <a:pt x="4625" y="2060"/>
                  <a:pt x="4634" y="2047"/>
                  <a:pt x="4647" y="2035"/>
                </a:cubicBezTo>
                <a:lnTo>
                  <a:pt x="5403" y="1357"/>
                </a:lnTo>
                <a:lnTo>
                  <a:pt x="2104" y="0"/>
                </a:lnTo>
                <a:lnTo>
                  <a:pt x="0" y="1889"/>
                </a:lnTo>
                <a:lnTo>
                  <a:pt x="1186" y="2377"/>
                </a:lnTo>
                <a:lnTo>
                  <a:pt x="1186" y="2377"/>
                </a:lnTo>
                <a:lnTo>
                  <a:pt x="1186" y="2377"/>
                </a:lnTo>
                <a:cubicBezTo>
                  <a:pt x="1199" y="2382"/>
                  <a:pt x="1214" y="2386"/>
                  <a:pt x="1228" y="2388"/>
                </a:cubicBezTo>
                <a:lnTo>
                  <a:pt x="1228" y="2388"/>
                </a:lnTo>
                <a:lnTo>
                  <a:pt x="1229" y="2388"/>
                </a:lnTo>
                <a:lnTo>
                  <a:pt x="1229" y="2388"/>
                </a:lnTo>
                <a:cubicBezTo>
                  <a:pt x="1233" y="2389"/>
                  <a:pt x="1238" y="2390"/>
                  <a:pt x="1242" y="2390"/>
                </a:cubicBezTo>
                <a:lnTo>
                  <a:pt x="1242" y="2390"/>
                </a:lnTo>
                <a:cubicBezTo>
                  <a:pt x="1243" y="2390"/>
                  <a:pt x="1244" y="2390"/>
                  <a:pt x="1244" y="2390"/>
                </a:cubicBezTo>
                <a:lnTo>
                  <a:pt x="1244" y="2390"/>
                </a:lnTo>
                <a:cubicBezTo>
                  <a:pt x="1264" y="2391"/>
                  <a:pt x="1283" y="2390"/>
                  <a:pt x="1302" y="2385"/>
                </a:cubicBezTo>
                <a:lnTo>
                  <a:pt x="1302" y="2385"/>
                </a:lnTo>
                <a:cubicBezTo>
                  <a:pt x="1303" y="2385"/>
                  <a:pt x="1304" y="2385"/>
                  <a:pt x="1305" y="2385"/>
                </a:cubicBezTo>
                <a:lnTo>
                  <a:pt x="1305" y="2385"/>
                </a:lnTo>
                <a:cubicBezTo>
                  <a:pt x="1329" y="2379"/>
                  <a:pt x="1349" y="2368"/>
                  <a:pt x="1361" y="2355"/>
                </a:cubicBezTo>
                <a:lnTo>
                  <a:pt x="1361" y="2355"/>
                </a:lnTo>
                <a:cubicBezTo>
                  <a:pt x="1368" y="2347"/>
                  <a:pt x="1373" y="2338"/>
                  <a:pt x="1376" y="2328"/>
                </a:cubicBezTo>
                <a:lnTo>
                  <a:pt x="1376" y="2328"/>
                </a:lnTo>
                <a:cubicBezTo>
                  <a:pt x="1393" y="2236"/>
                  <a:pt x="1431" y="2153"/>
                  <a:pt x="1480" y="2092"/>
                </a:cubicBezTo>
                <a:lnTo>
                  <a:pt x="1480" y="2092"/>
                </a:lnTo>
                <a:cubicBezTo>
                  <a:pt x="1492" y="2078"/>
                  <a:pt x="1504" y="2065"/>
                  <a:pt x="1517" y="2054"/>
                </a:cubicBezTo>
                <a:lnTo>
                  <a:pt x="1517" y="2054"/>
                </a:lnTo>
                <a:cubicBezTo>
                  <a:pt x="1522" y="2050"/>
                  <a:pt x="1527" y="2045"/>
                  <a:pt x="1532" y="2041"/>
                </a:cubicBezTo>
                <a:lnTo>
                  <a:pt x="1532" y="2041"/>
                </a:lnTo>
                <a:cubicBezTo>
                  <a:pt x="1534" y="2040"/>
                  <a:pt x="1535" y="2039"/>
                  <a:pt x="1537" y="2037"/>
                </a:cubicBezTo>
                <a:lnTo>
                  <a:pt x="1537" y="2037"/>
                </a:lnTo>
                <a:cubicBezTo>
                  <a:pt x="1541" y="2034"/>
                  <a:pt x="1545" y="2031"/>
                  <a:pt x="1548" y="2029"/>
                </a:cubicBezTo>
                <a:lnTo>
                  <a:pt x="1548" y="2029"/>
                </a:lnTo>
                <a:cubicBezTo>
                  <a:pt x="1551" y="2027"/>
                  <a:pt x="1553" y="2026"/>
                  <a:pt x="1554" y="2024"/>
                </a:cubicBezTo>
                <a:lnTo>
                  <a:pt x="1554" y="2024"/>
                </a:lnTo>
                <a:cubicBezTo>
                  <a:pt x="1558" y="2021"/>
                  <a:pt x="1562" y="2019"/>
                  <a:pt x="1565" y="2017"/>
                </a:cubicBezTo>
                <a:lnTo>
                  <a:pt x="1565" y="2017"/>
                </a:lnTo>
                <a:cubicBezTo>
                  <a:pt x="1568" y="2015"/>
                  <a:pt x="1570" y="2014"/>
                  <a:pt x="1572" y="2012"/>
                </a:cubicBezTo>
                <a:lnTo>
                  <a:pt x="1572" y="2012"/>
                </a:lnTo>
                <a:cubicBezTo>
                  <a:pt x="1576" y="2010"/>
                  <a:pt x="1580" y="2008"/>
                  <a:pt x="1583" y="2005"/>
                </a:cubicBezTo>
                <a:lnTo>
                  <a:pt x="1583" y="2005"/>
                </a:lnTo>
                <a:cubicBezTo>
                  <a:pt x="1586" y="2004"/>
                  <a:pt x="1587" y="2003"/>
                  <a:pt x="1590" y="2002"/>
                </a:cubicBezTo>
                <a:lnTo>
                  <a:pt x="1590" y="2002"/>
                </a:lnTo>
                <a:cubicBezTo>
                  <a:pt x="1594" y="1999"/>
                  <a:pt x="1598" y="1997"/>
                  <a:pt x="1602" y="1995"/>
                </a:cubicBezTo>
                <a:lnTo>
                  <a:pt x="1602" y="1995"/>
                </a:lnTo>
                <a:cubicBezTo>
                  <a:pt x="1604" y="1994"/>
                  <a:pt x="1606" y="1993"/>
                  <a:pt x="1609" y="1991"/>
                </a:cubicBezTo>
                <a:lnTo>
                  <a:pt x="1609" y="1991"/>
                </a:lnTo>
                <a:cubicBezTo>
                  <a:pt x="1613" y="1989"/>
                  <a:pt x="1617" y="1987"/>
                  <a:pt x="1621" y="1985"/>
                </a:cubicBezTo>
                <a:lnTo>
                  <a:pt x="1621" y="1985"/>
                </a:lnTo>
                <a:cubicBezTo>
                  <a:pt x="1623" y="1984"/>
                  <a:pt x="1626" y="1983"/>
                  <a:pt x="1628" y="1982"/>
                </a:cubicBezTo>
                <a:lnTo>
                  <a:pt x="1628" y="1982"/>
                </a:lnTo>
                <a:cubicBezTo>
                  <a:pt x="1633" y="1980"/>
                  <a:pt x="1638" y="1978"/>
                  <a:pt x="1643" y="1976"/>
                </a:cubicBezTo>
                <a:lnTo>
                  <a:pt x="1643" y="1976"/>
                </a:lnTo>
                <a:cubicBezTo>
                  <a:pt x="1645" y="1975"/>
                  <a:pt x="1646" y="1974"/>
                  <a:pt x="1648" y="1974"/>
                </a:cubicBezTo>
                <a:lnTo>
                  <a:pt x="1648" y="1974"/>
                </a:lnTo>
                <a:cubicBezTo>
                  <a:pt x="1655" y="1971"/>
                  <a:pt x="1661" y="1968"/>
                  <a:pt x="1669" y="1966"/>
                </a:cubicBezTo>
                <a:lnTo>
                  <a:pt x="1669" y="1966"/>
                </a:lnTo>
                <a:cubicBezTo>
                  <a:pt x="1669" y="1966"/>
                  <a:pt x="1670" y="1966"/>
                  <a:pt x="1671" y="1965"/>
                </a:cubicBezTo>
                <a:lnTo>
                  <a:pt x="1671" y="1965"/>
                </a:lnTo>
                <a:cubicBezTo>
                  <a:pt x="1677" y="1963"/>
                  <a:pt x="1684" y="1961"/>
                  <a:pt x="1690" y="1959"/>
                </a:cubicBezTo>
                <a:lnTo>
                  <a:pt x="1690" y="1959"/>
                </a:lnTo>
                <a:cubicBezTo>
                  <a:pt x="1692" y="1958"/>
                  <a:pt x="1695" y="1958"/>
                  <a:pt x="1697" y="1957"/>
                </a:cubicBezTo>
                <a:lnTo>
                  <a:pt x="1697" y="1957"/>
                </a:lnTo>
                <a:cubicBezTo>
                  <a:pt x="1702" y="1955"/>
                  <a:pt x="1707" y="1954"/>
                  <a:pt x="1712" y="1953"/>
                </a:cubicBezTo>
                <a:lnTo>
                  <a:pt x="1712" y="1953"/>
                </a:lnTo>
                <a:cubicBezTo>
                  <a:pt x="1714" y="1952"/>
                  <a:pt x="1717" y="1951"/>
                  <a:pt x="1720" y="1950"/>
                </a:cubicBezTo>
                <a:lnTo>
                  <a:pt x="1720" y="1950"/>
                </a:lnTo>
                <a:cubicBezTo>
                  <a:pt x="1724" y="1949"/>
                  <a:pt x="1729" y="1948"/>
                  <a:pt x="1734" y="1947"/>
                </a:cubicBezTo>
                <a:lnTo>
                  <a:pt x="1734" y="1947"/>
                </a:lnTo>
                <a:cubicBezTo>
                  <a:pt x="1737" y="1946"/>
                  <a:pt x="1740" y="1945"/>
                  <a:pt x="1743" y="1945"/>
                </a:cubicBezTo>
                <a:lnTo>
                  <a:pt x="1743" y="1945"/>
                </a:lnTo>
                <a:cubicBezTo>
                  <a:pt x="1748" y="1944"/>
                  <a:pt x="1753" y="1943"/>
                  <a:pt x="1757" y="1942"/>
                </a:cubicBezTo>
                <a:lnTo>
                  <a:pt x="1757" y="1942"/>
                </a:lnTo>
                <a:cubicBezTo>
                  <a:pt x="1760" y="1942"/>
                  <a:pt x="1764" y="1941"/>
                  <a:pt x="1766" y="1941"/>
                </a:cubicBezTo>
                <a:lnTo>
                  <a:pt x="1766" y="1941"/>
                </a:lnTo>
                <a:cubicBezTo>
                  <a:pt x="1771" y="1940"/>
                  <a:pt x="1776" y="1939"/>
                  <a:pt x="1781" y="1938"/>
                </a:cubicBezTo>
                <a:lnTo>
                  <a:pt x="1781" y="1938"/>
                </a:lnTo>
                <a:cubicBezTo>
                  <a:pt x="1784" y="1937"/>
                  <a:pt x="1787" y="1937"/>
                  <a:pt x="1790" y="1937"/>
                </a:cubicBezTo>
                <a:lnTo>
                  <a:pt x="1790" y="1937"/>
                </a:lnTo>
                <a:cubicBezTo>
                  <a:pt x="1795" y="1936"/>
                  <a:pt x="1801" y="1936"/>
                  <a:pt x="1806" y="1935"/>
                </a:cubicBezTo>
                <a:lnTo>
                  <a:pt x="1806" y="1935"/>
                </a:lnTo>
                <a:cubicBezTo>
                  <a:pt x="1809" y="1935"/>
                  <a:pt x="1812" y="1935"/>
                  <a:pt x="1815" y="1934"/>
                </a:cubicBezTo>
                <a:lnTo>
                  <a:pt x="1815" y="1934"/>
                </a:lnTo>
                <a:cubicBezTo>
                  <a:pt x="1816" y="1934"/>
                  <a:pt x="1816" y="1934"/>
                  <a:pt x="1817" y="1934"/>
                </a:cubicBezTo>
                <a:lnTo>
                  <a:pt x="1817" y="1934"/>
                </a:lnTo>
                <a:cubicBezTo>
                  <a:pt x="1822" y="1933"/>
                  <a:pt x="1827" y="1933"/>
                  <a:pt x="1831" y="1933"/>
                </a:cubicBezTo>
                <a:lnTo>
                  <a:pt x="1831" y="1933"/>
                </a:lnTo>
                <a:cubicBezTo>
                  <a:pt x="1834" y="1932"/>
                  <a:pt x="1837" y="1932"/>
                  <a:pt x="1840" y="1932"/>
                </a:cubicBezTo>
                <a:lnTo>
                  <a:pt x="1840" y="1932"/>
                </a:lnTo>
                <a:cubicBezTo>
                  <a:pt x="1849" y="1931"/>
                  <a:pt x="1857" y="1931"/>
                  <a:pt x="1866" y="1930"/>
                </a:cubicBezTo>
                <a:lnTo>
                  <a:pt x="1866" y="1930"/>
                </a:lnTo>
                <a:cubicBezTo>
                  <a:pt x="1988" y="1926"/>
                  <a:pt x="2124" y="1950"/>
                  <a:pt x="2251" y="1999"/>
                </a:cubicBezTo>
                <a:lnTo>
                  <a:pt x="2251" y="1999"/>
                </a:lnTo>
                <a:cubicBezTo>
                  <a:pt x="2259" y="2002"/>
                  <a:pt x="2268" y="2005"/>
                  <a:pt x="2276" y="2008"/>
                </a:cubicBezTo>
                <a:lnTo>
                  <a:pt x="2276" y="2008"/>
                </a:lnTo>
                <a:cubicBezTo>
                  <a:pt x="2411" y="2064"/>
                  <a:pt x="2507" y="2136"/>
                  <a:pt x="2549" y="2212"/>
                </a:cubicBezTo>
                <a:lnTo>
                  <a:pt x="2549" y="2212"/>
                </a:lnTo>
                <a:cubicBezTo>
                  <a:pt x="2594" y="2295"/>
                  <a:pt x="2574" y="2379"/>
                  <a:pt x="2490" y="2454"/>
                </a:cubicBezTo>
                <a:lnTo>
                  <a:pt x="2490" y="2454"/>
                </a:lnTo>
                <a:cubicBezTo>
                  <a:pt x="2477" y="2465"/>
                  <a:pt x="2463" y="2476"/>
                  <a:pt x="2445" y="2488"/>
                </a:cubicBezTo>
                <a:lnTo>
                  <a:pt x="2445" y="2488"/>
                </a:lnTo>
                <a:cubicBezTo>
                  <a:pt x="2372" y="2538"/>
                  <a:pt x="2256" y="2590"/>
                  <a:pt x="2117" y="2633"/>
                </a:cubicBezTo>
                <a:lnTo>
                  <a:pt x="2117" y="2633"/>
                </a:lnTo>
                <a:cubicBezTo>
                  <a:pt x="2080" y="2645"/>
                  <a:pt x="2058" y="2667"/>
                  <a:pt x="2057" y="2693"/>
                </a:cubicBezTo>
                <a:lnTo>
                  <a:pt x="2057" y="2693"/>
                </a:lnTo>
                <a:cubicBezTo>
                  <a:pt x="2057" y="2719"/>
                  <a:pt x="2079" y="2743"/>
                  <a:pt x="2115" y="2759"/>
                </a:cubicBezTo>
                <a:lnTo>
                  <a:pt x="3300" y="3245"/>
                </a:lnTo>
                <a:lnTo>
                  <a:pt x="3523" y="3044"/>
                </a:lnTo>
              </a:path>
            </a:pathLst>
          </a:custGeom>
          <a:solidFill>
            <a:schemeClr val="accent2"/>
          </a:solidFill>
          <a:ln>
            <a:noFill/>
          </a:ln>
          <a:effectLst/>
        </p:spPr>
        <p:txBody>
          <a:bodyPr wrap="none" anchor="ctr"/>
          <a:lstStyle/>
          <a:p>
            <a:endParaRPr lang="en-US" sz="3265"/>
          </a:p>
        </p:txBody>
      </p:sp>
      <p:sp>
        <p:nvSpPr>
          <p:cNvPr id="21" name="Freeform 43">
            <a:extLst>
              <a:ext uri="{FF2B5EF4-FFF2-40B4-BE49-F238E27FC236}">
                <a16:creationId xmlns:a16="http://schemas.microsoft.com/office/drawing/2014/main" id="{5CF29AC6-8AF4-B64E-BB3C-8C435D8E83A9}"/>
              </a:ext>
            </a:extLst>
          </p:cNvPr>
          <p:cNvSpPr>
            <a:spLocks noChangeArrowheads="1"/>
          </p:cNvSpPr>
          <p:nvPr/>
        </p:nvSpPr>
        <p:spPr bwMode="auto">
          <a:xfrm>
            <a:off x="2689958" y="2852170"/>
            <a:ext cx="3364841" cy="2021652"/>
          </a:xfrm>
          <a:custGeom>
            <a:avLst/>
            <a:gdLst>
              <a:gd name="T0" fmla="*/ 5403 w 5404"/>
              <a:gd name="T1" fmla="*/ 1356 h 3247"/>
              <a:gd name="T2" fmla="*/ 4218 w 5404"/>
              <a:gd name="T3" fmla="*/ 870 h 3247"/>
              <a:gd name="T4" fmla="*/ 4197 w 5404"/>
              <a:gd name="T5" fmla="*/ 860 h 3247"/>
              <a:gd name="T6" fmla="*/ 4125 w 5404"/>
              <a:gd name="T7" fmla="*/ 763 h 3247"/>
              <a:gd name="T8" fmla="*/ 4201 w 5404"/>
              <a:gd name="T9" fmla="*/ 674 h 3247"/>
              <a:gd name="T10" fmla="*/ 4222 w 5404"/>
              <a:gd name="T11" fmla="*/ 666 h 3247"/>
              <a:gd name="T12" fmla="*/ 4280 w 5404"/>
              <a:gd name="T13" fmla="*/ 647 h 3247"/>
              <a:gd name="T14" fmla="*/ 4569 w 5404"/>
              <a:gd name="T15" fmla="*/ 501 h 3247"/>
              <a:gd name="T16" fmla="*/ 4620 w 5404"/>
              <a:gd name="T17" fmla="*/ 297 h 3247"/>
              <a:gd name="T18" fmla="*/ 4379 w 5404"/>
              <a:gd name="T19" fmla="*/ 120 h 3247"/>
              <a:gd name="T20" fmla="*/ 4018 w 5404"/>
              <a:gd name="T21" fmla="*/ 50 h 3247"/>
              <a:gd name="T22" fmla="*/ 3726 w 5404"/>
              <a:gd name="T23" fmla="*/ 155 h 3247"/>
              <a:gd name="T24" fmla="*/ 3596 w 5404"/>
              <a:gd name="T25" fmla="*/ 410 h 3247"/>
              <a:gd name="T26" fmla="*/ 3482 w 5404"/>
              <a:gd name="T27" fmla="*/ 501 h 3247"/>
              <a:gd name="T28" fmla="*/ 3433 w 5404"/>
              <a:gd name="T29" fmla="*/ 509 h 3247"/>
              <a:gd name="T30" fmla="*/ 3288 w 5404"/>
              <a:gd name="T31" fmla="*/ 487 h 3247"/>
              <a:gd name="T32" fmla="*/ 0 w 5404"/>
              <a:gd name="T33" fmla="*/ 1889 h 3247"/>
              <a:gd name="T34" fmla="*/ 4055 w 5404"/>
              <a:gd name="T35" fmla="*/ 2567 h 3247"/>
              <a:gd name="T36" fmla="*/ 4062 w 5404"/>
              <a:gd name="T37" fmla="*/ 2497 h 3247"/>
              <a:gd name="T38" fmla="*/ 3962 w 5404"/>
              <a:gd name="T39" fmla="*/ 2451 h 3247"/>
              <a:gd name="T40" fmla="*/ 3522 w 5404"/>
              <a:gd name="T41" fmla="*/ 2363 h 3247"/>
              <a:gd name="T42" fmla="*/ 3493 w 5404"/>
              <a:gd name="T43" fmla="*/ 2352 h 3247"/>
              <a:gd name="T44" fmla="*/ 3266 w 5404"/>
              <a:gd name="T45" fmla="*/ 2137 h 3247"/>
              <a:gd name="T46" fmla="*/ 3265 w 5404"/>
              <a:gd name="T47" fmla="*/ 2134 h 3247"/>
              <a:gd name="T48" fmla="*/ 3265 w 5404"/>
              <a:gd name="T49" fmla="*/ 2130 h 3247"/>
              <a:gd name="T50" fmla="*/ 3264 w 5404"/>
              <a:gd name="T51" fmla="*/ 2120 h 3247"/>
              <a:gd name="T52" fmla="*/ 3263 w 5404"/>
              <a:gd name="T53" fmla="*/ 2109 h 3247"/>
              <a:gd name="T54" fmla="*/ 3263 w 5404"/>
              <a:gd name="T55" fmla="*/ 2108 h 3247"/>
              <a:gd name="T56" fmla="*/ 3359 w 5404"/>
              <a:gd name="T57" fmla="*/ 1912 h 3247"/>
              <a:gd name="T58" fmla="*/ 3375 w 5404"/>
              <a:gd name="T59" fmla="*/ 1897 h 3247"/>
              <a:gd name="T60" fmla="*/ 4065 w 5404"/>
              <a:gd name="T61" fmla="*/ 1777 h 3247"/>
              <a:gd name="T62" fmla="*/ 4113 w 5404"/>
              <a:gd name="T63" fmla="*/ 1795 h 3247"/>
              <a:gd name="T64" fmla="*/ 4436 w 5404"/>
              <a:gd name="T65" fmla="*/ 2027 h 3247"/>
              <a:gd name="T66" fmla="*/ 4539 w 5404"/>
              <a:gd name="T67" fmla="*/ 2066 h 3247"/>
              <a:gd name="T68" fmla="*/ 4648 w 5404"/>
              <a:gd name="T69" fmla="*/ 2035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04" h="3247">
                <a:moveTo>
                  <a:pt x="4648" y="2035"/>
                </a:moveTo>
                <a:lnTo>
                  <a:pt x="5403" y="1356"/>
                </a:lnTo>
                <a:lnTo>
                  <a:pt x="4218" y="870"/>
                </a:lnTo>
                <a:lnTo>
                  <a:pt x="4218" y="870"/>
                </a:lnTo>
                <a:cubicBezTo>
                  <a:pt x="4210" y="867"/>
                  <a:pt x="4203" y="863"/>
                  <a:pt x="4197" y="860"/>
                </a:cubicBezTo>
                <a:lnTo>
                  <a:pt x="4197" y="860"/>
                </a:lnTo>
                <a:cubicBezTo>
                  <a:pt x="4150" y="835"/>
                  <a:pt x="4123" y="800"/>
                  <a:pt x="4125" y="763"/>
                </a:cubicBezTo>
                <a:lnTo>
                  <a:pt x="4125" y="763"/>
                </a:lnTo>
                <a:cubicBezTo>
                  <a:pt x="4125" y="727"/>
                  <a:pt x="4153" y="695"/>
                  <a:pt x="4201" y="674"/>
                </a:cubicBezTo>
                <a:lnTo>
                  <a:pt x="4201" y="674"/>
                </a:lnTo>
                <a:cubicBezTo>
                  <a:pt x="4208" y="671"/>
                  <a:pt x="4214" y="669"/>
                  <a:pt x="4222" y="666"/>
                </a:cubicBezTo>
                <a:lnTo>
                  <a:pt x="4222" y="666"/>
                </a:lnTo>
                <a:cubicBezTo>
                  <a:pt x="4242" y="660"/>
                  <a:pt x="4261" y="654"/>
                  <a:pt x="4280" y="647"/>
                </a:cubicBezTo>
                <a:lnTo>
                  <a:pt x="4280" y="647"/>
                </a:lnTo>
                <a:cubicBezTo>
                  <a:pt x="4412" y="601"/>
                  <a:pt x="4517" y="548"/>
                  <a:pt x="4569" y="501"/>
                </a:cubicBezTo>
                <a:lnTo>
                  <a:pt x="4569" y="501"/>
                </a:lnTo>
                <a:cubicBezTo>
                  <a:pt x="4640" y="437"/>
                  <a:pt x="4658" y="367"/>
                  <a:pt x="4620" y="297"/>
                </a:cubicBezTo>
                <a:lnTo>
                  <a:pt x="4620" y="297"/>
                </a:lnTo>
                <a:cubicBezTo>
                  <a:pt x="4583" y="232"/>
                  <a:pt x="4498" y="169"/>
                  <a:pt x="4379" y="120"/>
                </a:cubicBezTo>
                <a:lnTo>
                  <a:pt x="4379" y="120"/>
                </a:lnTo>
                <a:cubicBezTo>
                  <a:pt x="4260" y="71"/>
                  <a:pt x="4132" y="46"/>
                  <a:pt x="4018" y="50"/>
                </a:cubicBezTo>
                <a:lnTo>
                  <a:pt x="4018" y="50"/>
                </a:lnTo>
                <a:cubicBezTo>
                  <a:pt x="3898" y="54"/>
                  <a:pt x="3797" y="91"/>
                  <a:pt x="3726" y="155"/>
                </a:cubicBezTo>
                <a:lnTo>
                  <a:pt x="3726" y="155"/>
                </a:lnTo>
                <a:cubicBezTo>
                  <a:pt x="3665" y="209"/>
                  <a:pt x="3616" y="304"/>
                  <a:pt x="3596" y="410"/>
                </a:cubicBezTo>
                <a:lnTo>
                  <a:pt x="3596" y="410"/>
                </a:lnTo>
                <a:cubicBezTo>
                  <a:pt x="3588" y="451"/>
                  <a:pt x="3545" y="485"/>
                  <a:pt x="3482" y="501"/>
                </a:cubicBezTo>
                <a:lnTo>
                  <a:pt x="3482" y="501"/>
                </a:lnTo>
                <a:cubicBezTo>
                  <a:pt x="3466" y="505"/>
                  <a:pt x="3450" y="507"/>
                  <a:pt x="3433" y="509"/>
                </a:cubicBezTo>
                <a:lnTo>
                  <a:pt x="3433" y="509"/>
                </a:lnTo>
                <a:cubicBezTo>
                  <a:pt x="3384" y="513"/>
                  <a:pt x="3332" y="506"/>
                  <a:pt x="3288" y="487"/>
                </a:cubicBezTo>
                <a:lnTo>
                  <a:pt x="3288" y="487"/>
                </a:lnTo>
                <a:lnTo>
                  <a:pt x="2103" y="0"/>
                </a:lnTo>
                <a:lnTo>
                  <a:pt x="0" y="1889"/>
                </a:lnTo>
                <a:lnTo>
                  <a:pt x="3300" y="3246"/>
                </a:lnTo>
                <a:lnTo>
                  <a:pt x="4055" y="2567"/>
                </a:lnTo>
                <a:lnTo>
                  <a:pt x="4055" y="2567"/>
                </a:lnTo>
                <a:cubicBezTo>
                  <a:pt x="4078" y="2546"/>
                  <a:pt x="4081" y="2520"/>
                  <a:pt x="4062" y="2497"/>
                </a:cubicBezTo>
                <a:lnTo>
                  <a:pt x="4062" y="2497"/>
                </a:lnTo>
                <a:cubicBezTo>
                  <a:pt x="4043" y="2473"/>
                  <a:pt x="4006" y="2456"/>
                  <a:pt x="3962" y="2451"/>
                </a:cubicBezTo>
                <a:lnTo>
                  <a:pt x="3962" y="2451"/>
                </a:lnTo>
                <a:cubicBezTo>
                  <a:pt x="3787" y="2434"/>
                  <a:pt x="3630" y="2402"/>
                  <a:pt x="3522" y="2363"/>
                </a:cubicBezTo>
                <a:lnTo>
                  <a:pt x="3522" y="2363"/>
                </a:lnTo>
                <a:cubicBezTo>
                  <a:pt x="3512" y="2360"/>
                  <a:pt x="3502" y="2356"/>
                  <a:pt x="3493" y="2352"/>
                </a:cubicBezTo>
                <a:lnTo>
                  <a:pt x="3493" y="2352"/>
                </a:lnTo>
                <a:cubicBezTo>
                  <a:pt x="3362" y="2298"/>
                  <a:pt x="3283" y="2224"/>
                  <a:pt x="3266" y="2137"/>
                </a:cubicBezTo>
                <a:lnTo>
                  <a:pt x="3266" y="2137"/>
                </a:lnTo>
                <a:cubicBezTo>
                  <a:pt x="3266" y="2136"/>
                  <a:pt x="3265" y="2135"/>
                  <a:pt x="3265" y="2134"/>
                </a:cubicBezTo>
                <a:lnTo>
                  <a:pt x="3265" y="2134"/>
                </a:lnTo>
                <a:cubicBezTo>
                  <a:pt x="3265" y="2133"/>
                  <a:pt x="3265" y="2131"/>
                  <a:pt x="3265" y="2130"/>
                </a:cubicBezTo>
                <a:lnTo>
                  <a:pt x="3265" y="2130"/>
                </a:lnTo>
                <a:cubicBezTo>
                  <a:pt x="3264" y="2126"/>
                  <a:pt x="3264" y="2124"/>
                  <a:pt x="3264" y="2120"/>
                </a:cubicBezTo>
                <a:lnTo>
                  <a:pt x="3264" y="2120"/>
                </a:lnTo>
                <a:cubicBezTo>
                  <a:pt x="3263" y="2117"/>
                  <a:pt x="3263" y="2113"/>
                  <a:pt x="3263" y="2109"/>
                </a:cubicBezTo>
                <a:lnTo>
                  <a:pt x="3263" y="2109"/>
                </a:lnTo>
                <a:lnTo>
                  <a:pt x="3263" y="2108"/>
                </a:lnTo>
                <a:lnTo>
                  <a:pt x="3263" y="2108"/>
                </a:lnTo>
                <a:cubicBezTo>
                  <a:pt x="3261" y="2044"/>
                  <a:pt x="3293" y="1977"/>
                  <a:pt x="3359" y="1912"/>
                </a:cubicBezTo>
                <a:lnTo>
                  <a:pt x="3359" y="1912"/>
                </a:lnTo>
                <a:cubicBezTo>
                  <a:pt x="3364" y="1907"/>
                  <a:pt x="3369" y="1902"/>
                  <a:pt x="3375" y="1897"/>
                </a:cubicBezTo>
                <a:lnTo>
                  <a:pt x="3375" y="1897"/>
                </a:lnTo>
                <a:cubicBezTo>
                  <a:pt x="3548" y="1741"/>
                  <a:pt x="3821" y="1695"/>
                  <a:pt x="4065" y="1777"/>
                </a:cubicBezTo>
                <a:lnTo>
                  <a:pt x="4065" y="1777"/>
                </a:lnTo>
                <a:cubicBezTo>
                  <a:pt x="4081" y="1782"/>
                  <a:pt x="4097" y="1788"/>
                  <a:pt x="4113" y="1795"/>
                </a:cubicBezTo>
                <a:lnTo>
                  <a:pt x="4113" y="1795"/>
                </a:lnTo>
                <a:cubicBezTo>
                  <a:pt x="4218" y="1838"/>
                  <a:pt x="4335" y="1922"/>
                  <a:pt x="4436" y="2027"/>
                </a:cubicBezTo>
                <a:lnTo>
                  <a:pt x="4436" y="2027"/>
                </a:lnTo>
                <a:cubicBezTo>
                  <a:pt x="4457" y="2049"/>
                  <a:pt x="4496" y="2063"/>
                  <a:pt x="4539" y="2066"/>
                </a:cubicBezTo>
                <a:lnTo>
                  <a:pt x="4539" y="2066"/>
                </a:lnTo>
                <a:cubicBezTo>
                  <a:pt x="4583" y="2067"/>
                  <a:pt x="4624" y="2056"/>
                  <a:pt x="4648" y="2035"/>
                </a:cubicBezTo>
              </a:path>
            </a:pathLst>
          </a:custGeom>
          <a:solidFill>
            <a:schemeClr val="accent1"/>
          </a:solidFill>
          <a:ln>
            <a:noFill/>
          </a:ln>
          <a:effectLst/>
        </p:spPr>
        <p:txBody>
          <a:bodyPr wrap="none" anchor="ctr"/>
          <a:lstStyle/>
          <a:p>
            <a:endParaRPr lang="en-US" sz="3265"/>
          </a:p>
        </p:txBody>
      </p:sp>
      <p:sp>
        <p:nvSpPr>
          <p:cNvPr id="22" name="Freeform 44">
            <a:extLst>
              <a:ext uri="{FF2B5EF4-FFF2-40B4-BE49-F238E27FC236}">
                <a16:creationId xmlns:a16="http://schemas.microsoft.com/office/drawing/2014/main" id="{9EA3635D-8383-8348-B0E3-48031FEB6D72}"/>
              </a:ext>
            </a:extLst>
          </p:cNvPr>
          <p:cNvSpPr>
            <a:spLocks noChangeArrowheads="1"/>
          </p:cNvSpPr>
          <p:nvPr/>
        </p:nvSpPr>
        <p:spPr bwMode="auto">
          <a:xfrm>
            <a:off x="2689956" y="4030554"/>
            <a:ext cx="4153176" cy="2419938"/>
          </a:xfrm>
          <a:custGeom>
            <a:avLst/>
            <a:gdLst>
              <a:gd name="T0" fmla="*/ 3279 w 6668"/>
              <a:gd name="T1" fmla="*/ 1348 h 3886"/>
              <a:gd name="T2" fmla="*/ 0 w 6668"/>
              <a:gd name="T3" fmla="*/ 0 h 3886"/>
              <a:gd name="T4" fmla="*/ 0 w 6668"/>
              <a:gd name="T5" fmla="*/ 1048 h 3886"/>
              <a:gd name="T6" fmla="*/ 6667 w 6668"/>
              <a:gd name="T7" fmla="*/ 3885 h 3886"/>
              <a:gd name="T8" fmla="*/ 6667 w 6668"/>
              <a:gd name="T9" fmla="*/ 2740 h 3886"/>
              <a:gd name="T10" fmla="*/ 3279 w 6668"/>
              <a:gd name="T11" fmla="*/ 1348 h 3886"/>
            </a:gdLst>
            <a:ahLst/>
            <a:cxnLst>
              <a:cxn ang="0">
                <a:pos x="T0" y="T1"/>
              </a:cxn>
              <a:cxn ang="0">
                <a:pos x="T2" y="T3"/>
              </a:cxn>
              <a:cxn ang="0">
                <a:pos x="T4" y="T5"/>
              </a:cxn>
              <a:cxn ang="0">
                <a:pos x="T6" y="T7"/>
              </a:cxn>
              <a:cxn ang="0">
                <a:pos x="T8" y="T9"/>
              </a:cxn>
              <a:cxn ang="0">
                <a:pos x="T10" y="T11"/>
              </a:cxn>
            </a:cxnLst>
            <a:rect l="0" t="0" r="r" b="b"/>
            <a:pathLst>
              <a:path w="6668" h="3886">
                <a:moveTo>
                  <a:pt x="3279" y="1348"/>
                </a:moveTo>
                <a:lnTo>
                  <a:pt x="0" y="0"/>
                </a:lnTo>
                <a:lnTo>
                  <a:pt x="0" y="1048"/>
                </a:lnTo>
                <a:lnTo>
                  <a:pt x="6667" y="3885"/>
                </a:lnTo>
                <a:lnTo>
                  <a:pt x="6667" y="2740"/>
                </a:lnTo>
                <a:lnTo>
                  <a:pt x="3279" y="1348"/>
                </a:lnTo>
              </a:path>
            </a:pathLst>
          </a:custGeom>
          <a:solidFill>
            <a:schemeClr val="accent6"/>
          </a:solidFill>
          <a:ln>
            <a:noFill/>
          </a:ln>
          <a:effectLst/>
        </p:spPr>
        <p:txBody>
          <a:bodyPr wrap="none" anchor="ctr"/>
          <a:lstStyle/>
          <a:p>
            <a:endParaRPr lang="en-US" sz="3265"/>
          </a:p>
        </p:txBody>
      </p:sp>
      <p:sp>
        <p:nvSpPr>
          <p:cNvPr id="23" name="Freeform 45">
            <a:extLst>
              <a:ext uri="{FF2B5EF4-FFF2-40B4-BE49-F238E27FC236}">
                <a16:creationId xmlns:a16="http://schemas.microsoft.com/office/drawing/2014/main" id="{3BAEDAF4-07D2-D44E-B8DF-15448DBE5725}"/>
              </a:ext>
            </a:extLst>
          </p:cNvPr>
          <p:cNvSpPr>
            <a:spLocks noChangeArrowheads="1"/>
          </p:cNvSpPr>
          <p:nvPr/>
        </p:nvSpPr>
        <p:spPr bwMode="auto">
          <a:xfrm>
            <a:off x="6843132" y="3360333"/>
            <a:ext cx="2647925" cy="3090159"/>
          </a:xfrm>
          <a:custGeom>
            <a:avLst/>
            <a:gdLst>
              <a:gd name="T0" fmla="*/ 0 w 4250"/>
              <a:gd name="T1" fmla="*/ 3815 h 4961"/>
              <a:gd name="T2" fmla="*/ 0 w 4250"/>
              <a:gd name="T3" fmla="*/ 4960 h 4961"/>
              <a:gd name="T4" fmla="*/ 4249 w 4250"/>
              <a:gd name="T5" fmla="*/ 1086 h 4961"/>
              <a:gd name="T6" fmla="*/ 4244 w 4250"/>
              <a:gd name="T7" fmla="*/ 0 h 4961"/>
              <a:gd name="T8" fmla="*/ 0 w 4250"/>
              <a:gd name="T9" fmla="*/ 3815 h 4961"/>
            </a:gdLst>
            <a:ahLst/>
            <a:cxnLst>
              <a:cxn ang="0">
                <a:pos x="T0" y="T1"/>
              </a:cxn>
              <a:cxn ang="0">
                <a:pos x="T2" y="T3"/>
              </a:cxn>
              <a:cxn ang="0">
                <a:pos x="T4" y="T5"/>
              </a:cxn>
              <a:cxn ang="0">
                <a:pos x="T6" y="T7"/>
              </a:cxn>
              <a:cxn ang="0">
                <a:pos x="T8" y="T9"/>
              </a:cxn>
            </a:cxnLst>
            <a:rect l="0" t="0" r="r" b="b"/>
            <a:pathLst>
              <a:path w="4250" h="4961">
                <a:moveTo>
                  <a:pt x="0" y="3815"/>
                </a:moveTo>
                <a:lnTo>
                  <a:pt x="0" y="4960"/>
                </a:lnTo>
                <a:lnTo>
                  <a:pt x="4249" y="1086"/>
                </a:lnTo>
                <a:lnTo>
                  <a:pt x="4244" y="0"/>
                </a:lnTo>
                <a:lnTo>
                  <a:pt x="0" y="3815"/>
                </a:lnTo>
              </a:path>
            </a:pathLst>
          </a:custGeom>
          <a:solidFill>
            <a:schemeClr val="bg1">
              <a:lumMod val="75000"/>
            </a:schemeClr>
          </a:solidFill>
          <a:ln>
            <a:noFill/>
          </a:ln>
          <a:effectLst/>
        </p:spPr>
        <p:txBody>
          <a:bodyPr wrap="none" anchor="ctr"/>
          <a:lstStyle/>
          <a:p>
            <a:endParaRPr lang="en-US" sz="3265"/>
          </a:p>
        </p:txBody>
      </p:sp>
      <p:sp>
        <p:nvSpPr>
          <p:cNvPr id="24" name="Freeform 46">
            <a:extLst>
              <a:ext uri="{FF2B5EF4-FFF2-40B4-BE49-F238E27FC236}">
                <a16:creationId xmlns:a16="http://schemas.microsoft.com/office/drawing/2014/main" id="{EF201E40-44EF-5E4F-BF72-C2DA48DF85B4}"/>
              </a:ext>
            </a:extLst>
          </p:cNvPr>
          <p:cNvSpPr>
            <a:spLocks noChangeArrowheads="1"/>
          </p:cNvSpPr>
          <p:nvPr/>
        </p:nvSpPr>
        <p:spPr bwMode="auto">
          <a:xfrm>
            <a:off x="758950" y="1522768"/>
            <a:ext cx="568591" cy="362579"/>
          </a:xfrm>
          <a:custGeom>
            <a:avLst/>
            <a:gdLst>
              <a:gd name="T0" fmla="*/ 343 w 911"/>
              <a:gd name="T1" fmla="*/ 318 h 581"/>
              <a:gd name="T2" fmla="*/ 358 w 911"/>
              <a:gd name="T3" fmla="*/ 329 h 581"/>
              <a:gd name="T4" fmla="*/ 348 w 911"/>
              <a:gd name="T5" fmla="*/ 291 h 581"/>
              <a:gd name="T6" fmla="*/ 398 w 911"/>
              <a:gd name="T7" fmla="*/ 372 h 581"/>
              <a:gd name="T8" fmla="*/ 383 w 911"/>
              <a:gd name="T9" fmla="*/ 418 h 581"/>
              <a:gd name="T10" fmla="*/ 407 w 911"/>
              <a:gd name="T11" fmla="*/ 390 h 581"/>
              <a:gd name="T12" fmla="*/ 398 w 911"/>
              <a:gd name="T13" fmla="*/ 372 h 581"/>
              <a:gd name="T14" fmla="*/ 538 w 911"/>
              <a:gd name="T15" fmla="*/ 477 h 581"/>
              <a:gd name="T16" fmla="*/ 579 w 911"/>
              <a:gd name="T17" fmla="*/ 477 h 581"/>
              <a:gd name="T18" fmla="*/ 418 w 911"/>
              <a:gd name="T19" fmla="*/ 426 h 581"/>
              <a:gd name="T20" fmla="*/ 383 w 911"/>
              <a:gd name="T21" fmla="*/ 440 h 581"/>
              <a:gd name="T22" fmla="*/ 362 w 911"/>
              <a:gd name="T23" fmla="*/ 440 h 581"/>
              <a:gd name="T24" fmla="*/ 326 w 911"/>
              <a:gd name="T25" fmla="*/ 425 h 581"/>
              <a:gd name="T26" fmla="*/ 337 w 911"/>
              <a:gd name="T27" fmla="*/ 385 h 581"/>
              <a:gd name="T28" fmla="*/ 362 w 911"/>
              <a:gd name="T29" fmla="*/ 418 h 581"/>
              <a:gd name="T30" fmla="*/ 348 w 911"/>
              <a:gd name="T31" fmla="*/ 356 h 581"/>
              <a:gd name="T32" fmla="*/ 318 w 911"/>
              <a:gd name="T33" fmla="*/ 332 h 581"/>
              <a:gd name="T34" fmla="*/ 318 w 911"/>
              <a:gd name="T35" fmla="*/ 290 h 581"/>
              <a:gd name="T36" fmla="*/ 347 w 911"/>
              <a:gd name="T37" fmla="*/ 268 h 581"/>
              <a:gd name="T38" fmla="*/ 383 w 911"/>
              <a:gd name="T39" fmla="*/ 264 h 581"/>
              <a:gd name="T40" fmla="*/ 415 w 911"/>
              <a:gd name="T41" fmla="*/ 275 h 581"/>
              <a:gd name="T42" fmla="*/ 430 w 911"/>
              <a:gd name="T43" fmla="*/ 310 h 581"/>
              <a:gd name="T44" fmla="*/ 396 w 911"/>
              <a:gd name="T45" fmla="*/ 292 h 581"/>
              <a:gd name="T46" fmla="*/ 399 w 911"/>
              <a:gd name="T47" fmla="*/ 342 h 581"/>
              <a:gd name="T48" fmla="*/ 430 w 911"/>
              <a:gd name="T49" fmla="*/ 366 h 581"/>
              <a:gd name="T50" fmla="*/ 430 w 911"/>
              <a:gd name="T51" fmla="*/ 410 h 581"/>
              <a:gd name="T52" fmla="*/ 227 w 911"/>
              <a:gd name="T53" fmla="*/ 353 h 581"/>
              <a:gd name="T54" fmla="*/ 517 w 911"/>
              <a:gd name="T55" fmla="*/ 353 h 581"/>
              <a:gd name="T56" fmla="*/ 206 w 911"/>
              <a:gd name="T57" fmla="*/ 0 h 581"/>
              <a:gd name="T58" fmla="*/ 186 w 911"/>
              <a:gd name="T59" fmla="*/ 84 h 581"/>
              <a:gd name="T60" fmla="*/ 869 w 911"/>
              <a:gd name="T61" fmla="*/ 42 h 581"/>
              <a:gd name="T62" fmla="*/ 786 w 911"/>
              <a:gd name="T63" fmla="*/ 435 h 581"/>
              <a:gd name="T64" fmla="*/ 869 w 911"/>
              <a:gd name="T65" fmla="*/ 456 h 581"/>
              <a:gd name="T66" fmla="*/ 869 w 911"/>
              <a:gd name="T67" fmla="*/ 0 h 581"/>
              <a:gd name="T68" fmla="*/ 662 w 911"/>
              <a:gd name="T69" fmla="*/ 187 h 581"/>
              <a:gd name="T70" fmla="*/ 704 w 911"/>
              <a:gd name="T71" fmla="*/ 187 h 581"/>
              <a:gd name="T72" fmla="*/ 683 w 911"/>
              <a:gd name="T73" fmla="*/ 456 h 581"/>
              <a:gd name="T74" fmla="*/ 625 w 911"/>
              <a:gd name="T75" fmla="*/ 539 h 581"/>
              <a:gd name="T76" fmla="*/ 124 w 911"/>
              <a:gd name="T77" fmla="*/ 518 h 581"/>
              <a:gd name="T78" fmla="*/ 41 w 911"/>
              <a:gd name="T79" fmla="*/ 245 h 581"/>
              <a:gd name="T80" fmla="*/ 124 w 911"/>
              <a:gd name="T81" fmla="*/ 187 h 581"/>
              <a:gd name="T82" fmla="*/ 625 w 911"/>
              <a:gd name="T83" fmla="*/ 166 h 581"/>
              <a:gd name="T84" fmla="*/ 683 w 911"/>
              <a:gd name="T85" fmla="*/ 249 h 581"/>
              <a:gd name="T86" fmla="*/ 683 w 911"/>
              <a:gd name="T87" fmla="*/ 539 h 581"/>
              <a:gd name="T88" fmla="*/ 683 w 911"/>
              <a:gd name="T89" fmla="*/ 498 h 581"/>
              <a:gd name="T90" fmla="*/ 61 w 911"/>
              <a:gd name="T91" fmla="*/ 539 h 581"/>
              <a:gd name="T92" fmla="*/ 61 w 911"/>
              <a:gd name="T93" fmla="*/ 498 h 581"/>
              <a:gd name="T94" fmla="*/ 61 w 911"/>
              <a:gd name="T95" fmla="*/ 539 h 581"/>
              <a:gd name="T96" fmla="*/ 82 w 911"/>
              <a:gd name="T97" fmla="*/ 187 h 581"/>
              <a:gd name="T98" fmla="*/ 41 w 911"/>
              <a:gd name="T99" fmla="*/ 187 h 581"/>
              <a:gd name="T100" fmla="*/ 41 w 911"/>
              <a:gd name="T101" fmla="*/ 125 h 581"/>
              <a:gd name="T102" fmla="*/ 41 w 911"/>
              <a:gd name="T103" fmla="*/ 580 h 581"/>
              <a:gd name="T104" fmla="*/ 745 w 911"/>
              <a:gd name="T105" fmla="*/ 166 h 581"/>
              <a:gd name="T106" fmla="*/ 186 w 911"/>
              <a:gd name="T107" fmla="*/ 208 h 581"/>
              <a:gd name="T108" fmla="*/ 186 w 911"/>
              <a:gd name="T109" fmla="*/ 249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1" h="581">
                <a:moveTo>
                  <a:pt x="341" y="309"/>
                </a:moveTo>
                <a:lnTo>
                  <a:pt x="341" y="309"/>
                </a:lnTo>
                <a:cubicBezTo>
                  <a:pt x="341" y="312"/>
                  <a:pt x="342" y="315"/>
                  <a:pt x="343" y="318"/>
                </a:cubicBezTo>
                <a:lnTo>
                  <a:pt x="343" y="318"/>
                </a:lnTo>
                <a:cubicBezTo>
                  <a:pt x="344" y="321"/>
                  <a:pt x="347" y="323"/>
                  <a:pt x="349" y="325"/>
                </a:cubicBezTo>
                <a:lnTo>
                  <a:pt x="349" y="325"/>
                </a:lnTo>
                <a:cubicBezTo>
                  <a:pt x="352" y="327"/>
                  <a:pt x="354" y="328"/>
                  <a:pt x="358" y="329"/>
                </a:cubicBezTo>
                <a:lnTo>
                  <a:pt x="358" y="329"/>
                </a:lnTo>
                <a:cubicBezTo>
                  <a:pt x="360" y="330"/>
                  <a:pt x="361" y="331"/>
                  <a:pt x="362" y="331"/>
                </a:cubicBezTo>
                <a:lnTo>
                  <a:pt x="362" y="286"/>
                </a:lnTo>
                <a:lnTo>
                  <a:pt x="362" y="286"/>
                </a:lnTo>
                <a:cubicBezTo>
                  <a:pt x="356" y="287"/>
                  <a:pt x="352" y="288"/>
                  <a:pt x="348" y="291"/>
                </a:cubicBezTo>
                <a:lnTo>
                  <a:pt x="348" y="291"/>
                </a:lnTo>
                <a:cubicBezTo>
                  <a:pt x="343" y="294"/>
                  <a:pt x="341" y="300"/>
                  <a:pt x="341" y="309"/>
                </a:cubicBezTo>
                <a:close/>
                <a:moveTo>
                  <a:pt x="398" y="372"/>
                </a:moveTo>
                <a:lnTo>
                  <a:pt x="398" y="372"/>
                </a:lnTo>
                <a:cubicBezTo>
                  <a:pt x="395" y="370"/>
                  <a:pt x="392" y="368"/>
                  <a:pt x="389" y="367"/>
                </a:cubicBezTo>
                <a:lnTo>
                  <a:pt x="389" y="367"/>
                </a:lnTo>
                <a:cubicBezTo>
                  <a:pt x="386" y="367"/>
                  <a:pt x="385" y="366"/>
                  <a:pt x="383" y="366"/>
                </a:cubicBezTo>
                <a:lnTo>
                  <a:pt x="383" y="418"/>
                </a:lnTo>
                <a:lnTo>
                  <a:pt x="383" y="418"/>
                </a:lnTo>
                <a:cubicBezTo>
                  <a:pt x="390" y="417"/>
                  <a:pt x="394" y="415"/>
                  <a:pt x="399" y="411"/>
                </a:cubicBezTo>
                <a:lnTo>
                  <a:pt x="399" y="411"/>
                </a:lnTo>
                <a:cubicBezTo>
                  <a:pt x="404" y="407"/>
                  <a:pt x="407" y="400"/>
                  <a:pt x="407" y="390"/>
                </a:cubicBezTo>
                <a:lnTo>
                  <a:pt x="407" y="390"/>
                </a:lnTo>
                <a:cubicBezTo>
                  <a:pt x="407" y="386"/>
                  <a:pt x="406" y="383"/>
                  <a:pt x="404" y="379"/>
                </a:cubicBezTo>
                <a:lnTo>
                  <a:pt x="404" y="379"/>
                </a:lnTo>
                <a:cubicBezTo>
                  <a:pt x="403" y="377"/>
                  <a:pt x="401" y="374"/>
                  <a:pt x="398" y="372"/>
                </a:cubicBezTo>
                <a:close/>
                <a:moveTo>
                  <a:pt x="559" y="456"/>
                </a:moveTo>
                <a:lnTo>
                  <a:pt x="559" y="456"/>
                </a:lnTo>
                <a:cubicBezTo>
                  <a:pt x="547" y="456"/>
                  <a:pt x="538" y="465"/>
                  <a:pt x="538" y="477"/>
                </a:cubicBezTo>
                <a:lnTo>
                  <a:pt x="538" y="477"/>
                </a:lnTo>
                <a:cubicBezTo>
                  <a:pt x="538" y="488"/>
                  <a:pt x="547" y="498"/>
                  <a:pt x="559" y="498"/>
                </a:cubicBezTo>
                <a:lnTo>
                  <a:pt x="559" y="498"/>
                </a:lnTo>
                <a:cubicBezTo>
                  <a:pt x="569" y="498"/>
                  <a:pt x="579" y="488"/>
                  <a:pt x="579" y="477"/>
                </a:cubicBezTo>
                <a:lnTo>
                  <a:pt x="579" y="477"/>
                </a:lnTo>
                <a:cubicBezTo>
                  <a:pt x="579" y="465"/>
                  <a:pt x="569" y="456"/>
                  <a:pt x="559" y="456"/>
                </a:cubicBezTo>
                <a:close/>
                <a:moveTo>
                  <a:pt x="430" y="410"/>
                </a:moveTo>
                <a:lnTo>
                  <a:pt x="430" y="410"/>
                </a:lnTo>
                <a:cubicBezTo>
                  <a:pt x="427" y="416"/>
                  <a:pt x="423" y="422"/>
                  <a:pt x="418" y="426"/>
                </a:cubicBezTo>
                <a:lnTo>
                  <a:pt x="418" y="426"/>
                </a:lnTo>
                <a:cubicBezTo>
                  <a:pt x="413" y="430"/>
                  <a:pt x="407" y="434"/>
                  <a:pt x="400" y="436"/>
                </a:cubicBezTo>
                <a:lnTo>
                  <a:pt x="400" y="436"/>
                </a:lnTo>
                <a:cubicBezTo>
                  <a:pt x="394" y="437"/>
                  <a:pt x="389" y="439"/>
                  <a:pt x="383" y="440"/>
                </a:cubicBezTo>
                <a:lnTo>
                  <a:pt x="383" y="456"/>
                </a:lnTo>
                <a:lnTo>
                  <a:pt x="362" y="456"/>
                </a:lnTo>
                <a:lnTo>
                  <a:pt x="362" y="440"/>
                </a:lnTo>
                <a:lnTo>
                  <a:pt x="362" y="440"/>
                </a:lnTo>
                <a:cubicBezTo>
                  <a:pt x="355" y="439"/>
                  <a:pt x="350" y="438"/>
                  <a:pt x="344" y="436"/>
                </a:cubicBezTo>
                <a:lnTo>
                  <a:pt x="344" y="436"/>
                </a:lnTo>
                <a:cubicBezTo>
                  <a:pt x="337" y="433"/>
                  <a:pt x="331" y="430"/>
                  <a:pt x="326" y="425"/>
                </a:cubicBezTo>
                <a:lnTo>
                  <a:pt x="326" y="425"/>
                </a:lnTo>
                <a:cubicBezTo>
                  <a:pt x="321" y="420"/>
                  <a:pt x="317" y="415"/>
                  <a:pt x="314" y="408"/>
                </a:cubicBezTo>
                <a:lnTo>
                  <a:pt x="314" y="408"/>
                </a:lnTo>
                <a:cubicBezTo>
                  <a:pt x="311" y="401"/>
                  <a:pt x="310" y="394"/>
                  <a:pt x="310" y="385"/>
                </a:cubicBezTo>
                <a:lnTo>
                  <a:pt x="337" y="385"/>
                </a:lnTo>
                <a:lnTo>
                  <a:pt x="337" y="385"/>
                </a:lnTo>
                <a:cubicBezTo>
                  <a:pt x="337" y="395"/>
                  <a:pt x="339" y="403"/>
                  <a:pt x="344" y="409"/>
                </a:cubicBezTo>
                <a:lnTo>
                  <a:pt x="344" y="409"/>
                </a:lnTo>
                <a:cubicBezTo>
                  <a:pt x="348" y="414"/>
                  <a:pt x="354" y="418"/>
                  <a:pt x="362" y="418"/>
                </a:cubicBezTo>
                <a:lnTo>
                  <a:pt x="362" y="361"/>
                </a:lnTo>
                <a:lnTo>
                  <a:pt x="362" y="361"/>
                </a:lnTo>
                <a:cubicBezTo>
                  <a:pt x="357" y="359"/>
                  <a:pt x="354" y="357"/>
                  <a:pt x="348" y="356"/>
                </a:cubicBezTo>
                <a:lnTo>
                  <a:pt x="348" y="356"/>
                </a:lnTo>
                <a:cubicBezTo>
                  <a:pt x="342" y="353"/>
                  <a:pt x="336" y="350"/>
                  <a:pt x="331" y="346"/>
                </a:cubicBezTo>
                <a:lnTo>
                  <a:pt x="331" y="346"/>
                </a:lnTo>
                <a:cubicBezTo>
                  <a:pt x="326" y="342"/>
                  <a:pt x="321" y="338"/>
                  <a:pt x="318" y="332"/>
                </a:cubicBezTo>
                <a:lnTo>
                  <a:pt x="318" y="332"/>
                </a:lnTo>
                <a:cubicBezTo>
                  <a:pt x="315" y="326"/>
                  <a:pt x="313" y="319"/>
                  <a:pt x="313" y="310"/>
                </a:cubicBezTo>
                <a:lnTo>
                  <a:pt x="313" y="310"/>
                </a:lnTo>
                <a:cubicBezTo>
                  <a:pt x="313" y="303"/>
                  <a:pt x="315" y="296"/>
                  <a:pt x="318" y="290"/>
                </a:cubicBezTo>
                <a:lnTo>
                  <a:pt x="318" y="290"/>
                </a:lnTo>
                <a:cubicBezTo>
                  <a:pt x="321" y="285"/>
                  <a:pt x="325" y="280"/>
                  <a:pt x="330" y="276"/>
                </a:cubicBezTo>
                <a:lnTo>
                  <a:pt x="330" y="276"/>
                </a:lnTo>
                <a:cubicBezTo>
                  <a:pt x="335" y="273"/>
                  <a:pt x="341" y="269"/>
                  <a:pt x="347" y="268"/>
                </a:cubicBezTo>
                <a:lnTo>
                  <a:pt x="347" y="268"/>
                </a:lnTo>
                <a:cubicBezTo>
                  <a:pt x="352" y="266"/>
                  <a:pt x="357" y="265"/>
                  <a:pt x="362" y="264"/>
                </a:cubicBezTo>
                <a:lnTo>
                  <a:pt x="362" y="249"/>
                </a:lnTo>
                <a:lnTo>
                  <a:pt x="383" y="249"/>
                </a:lnTo>
                <a:lnTo>
                  <a:pt x="383" y="264"/>
                </a:lnTo>
                <a:lnTo>
                  <a:pt x="383" y="264"/>
                </a:lnTo>
                <a:cubicBezTo>
                  <a:pt x="389" y="265"/>
                  <a:pt x="393" y="266"/>
                  <a:pt x="398" y="267"/>
                </a:cubicBezTo>
                <a:lnTo>
                  <a:pt x="398" y="267"/>
                </a:lnTo>
                <a:cubicBezTo>
                  <a:pt x="404" y="269"/>
                  <a:pt x="410" y="272"/>
                  <a:pt x="415" y="275"/>
                </a:cubicBezTo>
                <a:lnTo>
                  <a:pt x="415" y="275"/>
                </a:lnTo>
                <a:cubicBezTo>
                  <a:pt x="419" y="279"/>
                  <a:pt x="423" y="284"/>
                  <a:pt x="426" y="290"/>
                </a:cubicBezTo>
                <a:lnTo>
                  <a:pt x="426" y="290"/>
                </a:lnTo>
                <a:cubicBezTo>
                  <a:pt x="429" y="296"/>
                  <a:pt x="430" y="303"/>
                  <a:pt x="430" y="310"/>
                </a:cubicBezTo>
                <a:lnTo>
                  <a:pt x="403" y="310"/>
                </a:lnTo>
                <a:lnTo>
                  <a:pt x="403" y="310"/>
                </a:lnTo>
                <a:cubicBezTo>
                  <a:pt x="402" y="302"/>
                  <a:pt x="401" y="296"/>
                  <a:pt x="396" y="292"/>
                </a:cubicBezTo>
                <a:lnTo>
                  <a:pt x="396" y="292"/>
                </a:lnTo>
                <a:cubicBezTo>
                  <a:pt x="394" y="288"/>
                  <a:pt x="389" y="287"/>
                  <a:pt x="383" y="286"/>
                </a:cubicBezTo>
                <a:lnTo>
                  <a:pt x="383" y="336"/>
                </a:lnTo>
                <a:lnTo>
                  <a:pt x="383" y="336"/>
                </a:lnTo>
                <a:cubicBezTo>
                  <a:pt x="389" y="338"/>
                  <a:pt x="394" y="339"/>
                  <a:pt x="399" y="342"/>
                </a:cubicBezTo>
                <a:lnTo>
                  <a:pt x="399" y="342"/>
                </a:lnTo>
                <a:cubicBezTo>
                  <a:pt x="406" y="344"/>
                  <a:pt x="412" y="347"/>
                  <a:pt x="417" y="351"/>
                </a:cubicBezTo>
                <a:lnTo>
                  <a:pt x="417" y="351"/>
                </a:lnTo>
                <a:cubicBezTo>
                  <a:pt x="422" y="355"/>
                  <a:pt x="426" y="360"/>
                  <a:pt x="430" y="366"/>
                </a:cubicBezTo>
                <a:lnTo>
                  <a:pt x="430" y="366"/>
                </a:lnTo>
                <a:cubicBezTo>
                  <a:pt x="433" y="372"/>
                  <a:pt x="434" y="378"/>
                  <a:pt x="434" y="387"/>
                </a:cubicBezTo>
                <a:lnTo>
                  <a:pt x="434" y="387"/>
                </a:lnTo>
                <a:cubicBezTo>
                  <a:pt x="434" y="396"/>
                  <a:pt x="433" y="403"/>
                  <a:pt x="430" y="410"/>
                </a:cubicBezTo>
                <a:close/>
                <a:moveTo>
                  <a:pt x="372" y="208"/>
                </a:moveTo>
                <a:lnTo>
                  <a:pt x="372" y="208"/>
                </a:lnTo>
                <a:cubicBezTo>
                  <a:pt x="292" y="208"/>
                  <a:pt x="227" y="273"/>
                  <a:pt x="227" y="353"/>
                </a:cubicBezTo>
                <a:lnTo>
                  <a:pt x="227" y="353"/>
                </a:lnTo>
                <a:cubicBezTo>
                  <a:pt x="227" y="432"/>
                  <a:pt x="292" y="498"/>
                  <a:pt x="372" y="498"/>
                </a:cubicBezTo>
                <a:lnTo>
                  <a:pt x="372" y="498"/>
                </a:lnTo>
                <a:cubicBezTo>
                  <a:pt x="452" y="498"/>
                  <a:pt x="517" y="432"/>
                  <a:pt x="517" y="353"/>
                </a:cubicBezTo>
                <a:lnTo>
                  <a:pt x="517" y="353"/>
                </a:lnTo>
                <a:cubicBezTo>
                  <a:pt x="517" y="273"/>
                  <a:pt x="452" y="208"/>
                  <a:pt x="372" y="208"/>
                </a:cubicBezTo>
                <a:close/>
                <a:moveTo>
                  <a:pt x="869" y="0"/>
                </a:moveTo>
                <a:lnTo>
                  <a:pt x="206" y="0"/>
                </a:lnTo>
                <a:lnTo>
                  <a:pt x="206" y="0"/>
                </a:lnTo>
                <a:cubicBezTo>
                  <a:pt x="184" y="0"/>
                  <a:pt x="165" y="19"/>
                  <a:pt x="165" y="42"/>
                </a:cubicBezTo>
                <a:lnTo>
                  <a:pt x="165" y="63"/>
                </a:lnTo>
                <a:lnTo>
                  <a:pt x="165" y="63"/>
                </a:lnTo>
                <a:cubicBezTo>
                  <a:pt x="165" y="74"/>
                  <a:pt x="175" y="84"/>
                  <a:pt x="186" y="84"/>
                </a:cubicBezTo>
                <a:lnTo>
                  <a:pt x="186" y="84"/>
                </a:lnTo>
                <a:cubicBezTo>
                  <a:pt x="197" y="84"/>
                  <a:pt x="206" y="74"/>
                  <a:pt x="206" y="63"/>
                </a:cubicBezTo>
                <a:lnTo>
                  <a:pt x="206" y="42"/>
                </a:lnTo>
                <a:lnTo>
                  <a:pt x="869" y="42"/>
                </a:lnTo>
                <a:lnTo>
                  <a:pt x="869" y="414"/>
                </a:lnTo>
                <a:lnTo>
                  <a:pt x="807" y="414"/>
                </a:lnTo>
                <a:lnTo>
                  <a:pt x="807" y="414"/>
                </a:lnTo>
                <a:cubicBezTo>
                  <a:pt x="795" y="414"/>
                  <a:pt x="786" y="424"/>
                  <a:pt x="786" y="435"/>
                </a:cubicBezTo>
                <a:lnTo>
                  <a:pt x="786" y="435"/>
                </a:lnTo>
                <a:cubicBezTo>
                  <a:pt x="786" y="447"/>
                  <a:pt x="795" y="456"/>
                  <a:pt x="807" y="456"/>
                </a:cubicBezTo>
                <a:lnTo>
                  <a:pt x="869" y="456"/>
                </a:lnTo>
                <a:lnTo>
                  <a:pt x="869" y="456"/>
                </a:lnTo>
                <a:cubicBezTo>
                  <a:pt x="892" y="456"/>
                  <a:pt x="910" y="437"/>
                  <a:pt x="910" y="414"/>
                </a:cubicBezTo>
                <a:lnTo>
                  <a:pt x="910" y="42"/>
                </a:lnTo>
                <a:lnTo>
                  <a:pt x="910" y="42"/>
                </a:lnTo>
                <a:cubicBezTo>
                  <a:pt x="910" y="19"/>
                  <a:pt x="892" y="0"/>
                  <a:pt x="869" y="0"/>
                </a:cubicBezTo>
                <a:close/>
                <a:moveTo>
                  <a:pt x="683" y="208"/>
                </a:moveTo>
                <a:lnTo>
                  <a:pt x="683" y="208"/>
                </a:lnTo>
                <a:cubicBezTo>
                  <a:pt x="671" y="208"/>
                  <a:pt x="662" y="199"/>
                  <a:pt x="662" y="187"/>
                </a:cubicBezTo>
                <a:lnTo>
                  <a:pt x="662" y="187"/>
                </a:lnTo>
                <a:cubicBezTo>
                  <a:pt x="662" y="175"/>
                  <a:pt x="671" y="166"/>
                  <a:pt x="683" y="166"/>
                </a:cubicBezTo>
                <a:lnTo>
                  <a:pt x="683" y="166"/>
                </a:lnTo>
                <a:cubicBezTo>
                  <a:pt x="694" y="166"/>
                  <a:pt x="704" y="175"/>
                  <a:pt x="704" y="187"/>
                </a:cubicBezTo>
                <a:lnTo>
                  <a:pt x="704" y="187"/>
                </a:lnTo>
                <a:cubicBezTo>
                  <a:pt x="704" y="199"/>
                  <a:pt x="694" y="208"/>
                  <a:pt x="683" y="208"/>
                </a:cubicBezTo>
                <a:close/>
                <a:moveTo>
                  <a:pt x="704" y="460"/>
                </a:moveTo>
                <a:lnTo>
                  <a:pt x="704" y="460"/>
                </a:lnTo>
                <a:cubicBezTo>
                  <a:pt x="697" y="457"/>
                  <a:pt x="690" y="456"/>
                  <a:pt x="683" y="456"/>
                </a:cubicBezTo>
                <a:lnTo>
                  <a:pt x="683" y="456"/>
                </a:lnTo>
                <a:cubicBezTo>
                  <a:pt x="648" y="456"/>
                  <a:pt x="620" y="483"/>
                  <a:pt x="620" y="518"/>
                </a:cubicBezTo>
                <a:lnTo>
                  <a:pt x="620" y="518"/>
                </a:lnTo>
                <a:cubicBezTo>
                  <a:pt x="620" y="525"/>
                  <a:pt x="622" y="532"/>
                  <a:pt x="625" y="539"/>
                </a:cubicBezTo>
                <a:lnTo>
                  <a:pt x="120" y="539"/>
                </a:lnTo>
                <a:lnTo>
                  <a:pt x="120" y="539"/>
                </a:lnTo>
                <a:cubicBezTo>
                  <a:pt x="122" y="532"/>
                  <a:pt x="124" y="525"/>
                  <a:pt x="124" y="518"/>
                </a:cubicBezTo>
                <a:lnTo>
                  <a:pt x="124" y="518"/>
                </a:lnTo>
                <a:cubicBezTo>
                  <a:pt x="124" y="483"/>
                  <a:pt x="96" y="456"/>
                  <a:pt x="61" y="456"/>
                </a:cubicBezTo>
                <a:lnTo>
                  <a:pt x="61" y="456"/>
                </a:lnTo>
                <a:cubicBezTo>
                  <a:pt x="54" y="456"/>
                  <a:pt x="47" y="457"/>
                  <a:pt x="41" y="460"/>
                </a:cubicBezTo>
                <a:lnTo>
                  <a:pt x="41" y="245"/>
                </a:lnTo>
                <a:lnTo>
                  <a:pt x="41" y="245"/>
                </a:lnTo>
                <a:cubicBezTo>
                  <a:pt x="47" y="247"/>
                  <a:pt x="54" y="249"/>
                  <a:pt x="61" y="249"/>
                </a:cubicBezTo>
                <a:lnTo>
                  <a:pt x="61" y="249"/>
                </a:lnTo>
                <a:cubicBezTo>
                  <a:pt x="96" y="249"/>
                  <a:pt x="124" y="221"/>
                  <a:pt x="124" y="187"/>
                </a:cubicBezTo>
                <a:lnTo>
                  <a:pt x="124" y="187"/>
                </a:lnTo>
                <a:cubicBezTo>
                  <a:pt x="124" y="179"/>
                  <a:pt x="122" y="173"/>
                  <a:pt x="120" y="166"/>
                </a:cubicBezTo>
                <a:lnTo>
                  <a:pt x="625" y="166"/>
                </a:lnTo>
                <a:lnTo>
                  <a:pt x="625" y="166"/>
                </a:lnTo>
                <a:cubicBezTo>
                  <a:pt x="622" y="173"/>
                  <a:pt x="620" y="179"/>
                  <a:pt x="620" y="187"/>
                </a:cubicBezTo>
                <a:lnTo>
                  <a:pt x="620" y="187"/>
                </a:lnTo>
                <a:cubicBezTo>
                  <a:pt x="620" y="221"/>
                  <a:pt x="648" y="249"/>
                  <a:pt x="683" y="249"/>
                </a:cubicBezTo>
                <a:lnTo>
                  <a:pt x="683" y="249"/>
                </a:lnTo>
                <a:cubicBezTo>
                  <a:pt x="690" y="249"/>
                  <a:pt x="697" y="247"/>
                  <a:pt x="704" y="245"/>
                </a:cubicBezTo>
                <a:lnTo>
                  <a:pt x="704" y="460"/>
                </a:lnTo>
                <a:close/>
                <a:moveTo>
                  <a:pt x="683" y="539"/>
                </a:moveTo>
                <a:lnTo>
                  <a:pt x="683" y="539"/>
                </a:lnTo>
                <a:cubicBezTo>
                  <a:pt x="671" y="539"/>
                  <a:pt x="662" y="529"/>
                  <a:pt x="662" y="518"/>
                </a:cubicBezTo>
                <a:lnTo>
                  <a:pt x="662" y="518"/>
                </a:lnTo>
                <a:cubicBezTo>
                  <a:pt x="662" y="507"/>
                  <a:pt x="671" y="498"/>
                  <a:pt x="683" y="498"/>
                </a:cubicBezTo>
                <a:lnTo>
                  <a:pt x="683" y="498"/>
                </a:lnTo>
                <a:cubicBezTo>
                  <a:pt x="694" y="498"/>
                  <a:pt x="704" y="507"/>
                  <a:pt x="704" y="518"/>
                </a:cubicBezTo>
                <a:lnTo>
                  <a:pt x="704" y="518"/>
                </a:lnTo>
                <a:cubicBezTo>
                  <a:pt x="704" y="529"/>
                  <a:pt x="694" y="539"/>
                  <a:pt x="683" y="539"/>
                </a:cubicBezTo>
                <a:close/>
                <a:moveTo>
                  <a:pt x="61" y="539"/>
                </a:moveTo>
                <a:lnTo>
                  <a:pt x="61" y="539"/>
                </a:lnTo>
                <a:cubicBezTo>
                  <a:pt x="50" y="539"/>
                  <a:pt x="41" y="529"/>
                  <a:pt x="41" y="518"/>
                </a:cubicBezTo>
                <a:lnTo>
                  <a:pt x="41" y="518"/>
                </a:lnTo>
                <a:cubicBezTo>
                  <a:pt x="41" y="507"/>
                  <a:pt x="50" y="498"/>
                  <a:pt x="61" y="498"/>
                </a:cubicBezTo>
                <a:lnTo>
                  <a:pt x="61" y="498"/>
                </a:lnTo>
                <a:cubicBezTo>
                  <a:pt x="73" y="498"/>
                  <a:pt x="82" y="507"/>
                  <a:pt x="82" y="518"/>
                </a:cubicBezTo>
                <a:lnTo>
                  <a:pt x="82" y="518"/>
                </a:lnTo>
                <a:cubicBezTo>
                  <a:pt x="82" y="529"/>
                  <a:pt x="73" y="539"/>
                  <a:pt x="61" y="539"/>
                </a:cubicBezTo>
                <a:close/>
                <a:moveTo>
                  <a:pt x="61" y="166"/>
                </a:moveTo>
                <a:lnTo>
                  <a:pt x="61" y="166"/>
                </a:lnTo>
                <a:cubicBezTo>
                  <a:pt x="73" y="166"/>
                  <a:pt x="82" y="175"/>
                  <a:pt x="82" y="187"/>
                </a:cubicBezTo>
                <a:lnTo>
                  <a:pt x="82" y="187"/>
                </a:lnTo>
                <a:cubicBezTo>
                  <a:pt x="82" y="199"/>
                  <a:pt x="73" y="208"/>
                  <a:pt x="61" y="208"/>
                </a:cubicBezTo>
                <a:lnTo>
                  <a:pt x="61" y="208"/>
                </a:lnTo>
                <a:cubicBezTo>
                  <a:pt x="50" y="208"/>
                  <a:pt x="41" y="199"/>
                  <a:pt x="41" y="187"/>
                </a:cubicBezTo>
                <a:lnTo>
                  <a:pt x="41" y="187"/>
                </a:lnTo>
                <a:cubicBezTo>
                  <a:pt x="41" y="175"/>
                  <a:pt x="50" y="166"/>
                  <a:pt x="61" y="166"/>
                </a:cubicBezTo>
                <a:close/>
                <a:moveTo>
                  <a:pt x="704" y="125"/>
                </a:moveTo>
                <a:lnTo>
                  <a:pt x="41" y="125"/>
                </a:lnTo>
                <a:lnTo>
                  <a:pt x="41" y="125"/>
                </a:lnTo>
                <a:cubicBezTo>
                  <a:pt x="18" y="125"/>
                  <a:pt x="0" y="143"/>
                  <a:pt x="0" y="166"/>
                </a:cubicBezTo>
                <a:lnTo>
                  <a:pt x="0" y="539"/>
                </a:lnTo>
                <a:lnTo>
                  <a:pt x="0" y="539"/>
                </a:lnTo>
                <a:cubicBezTo>
                  <a:pt x="0" y="562"/>
                  <a:pt x="18" y="580"/>
                  <a:pt x="41" y="580"/>
                </a:cubicBezTo>
                <a:lnTo>
                  <a:pt x="704" y="580"/>
                </a:lnTo>
                <a:lnTo>
                  <a:pt x="704" y="580"/>
                </a:lnTo>
                <a:cubicBezTo>
                  <a:pt x="726" y="580"/>
                  <a:pt x="745" y="562"/>
                  <a:pt x="745" y="539"/>
                </a:cubicBezTo>
                <a:lnTo>
                  <a:pt x="745" y="166"/>
                </a:lnTo>
                <a:lnTo>
                  <a:pt x="745" y="166"/>
                </a:lnTo>
                <a:cubicBezTo>
                  <a:pt x="745" y="143"/>
                  <a:pt x="726" y="125"/>
                  <a:pt x="704" y="125"/>
                </a:cubicBezTo>
                <a:close/>
                <a:moveTo>
                  <a:pt x="186" y="208"/>
                </a:moveTo>
                <a:lnTo>
                  <a:pt x="186" y="208"/>
                </a:lnTo>
                <a:cubicBezTo>
                  <a:pt x="175" y="208"/>
                  <a:pt x="165" y="217"/>
                  <a:pt x="165" y="228"/>
                </a:cubicBezTo>
                <a:lnTo>
                  <a:pt x="165" y="228"/>
                </a:lnTo>
                <a:cubicBezTo>
                  <a:pt x="165" y="240"/>
                  <a:pt x="175" y="249"/>
                  <a:pt x="186" y="249"/>
                </a:cubicBezTo>
                <a:lnTo>
                  <a:pt x="186" y="249"/>
                </a:lnTo>
                <a:cubicBezTo>
                  <a:pt x="197" y="249"/>
                  <a:pt x="206" y="240"/>
                  <a:pt x="206" y="228"/>
                </a:cubicBezTo>
                <a:lnTo>
                  <a:pt x="206" y="228"/>
                </a:lnTo>
                <a:cubicBezTo>
                  <a:pt x="206" y="217"/>
                  <a:pt x="197" y="208"/>
                  <a:pt x="186" y="208"/>
                </a:cubicBezTo>
                <a:close/>
              </a:path>
            </a:pathLst>
          </a:custGeom>
          <a:solidFill>
            <a:schemeClr val="tx2"/>
          </a:solidFill>
          <a:ln>
            <a:noFill/>
          </a:ln>
          <a:effectLst/>
        </p:spPr>
        <p:txBody>
          <a:bodyPr wrap="none" anchor="ctr"/>
          <a:lstStyle/>
          <a:p>
            <a:endParaRPr lang="en-US" sz="3265"/>
          </a:p>
        </p:txBody>
      </p:sp>
      <p:sp>
        <p:nvSpPr>
          <p:cNvPr id="25" name="Freeform 47">
            <a:extLst>
              <a:ext uri="{FF2B5EF4-FFF2-40B4-BE49-F238E27FC236}">
                <a16:creationId xmlns:a16="http://schemas.microsoft.com/office/drawing/2014/main" id="{336619E3-7DFC-264F-A32A-F47A8F211DE6}"/>
              </a:ext>
            </a:extLst>
          </p:cNvPr>
          <p:cNvSpPr>
            <a:spLocks noChangeArrowheads="1"/>
          </p:cNvSpPr>
          <p:nvPr/>
        </p:nvSpPr>
        <p:spPr bwMode="auto">
          <a:xfrm>
            <a:off x="10861715" y="1477446"/>
            <a:ext cx="568591" cy="453225"/>
          </a:xfrm>
          <a:custGeom>
            <a:avLst/>
            <a:gdLst>
              <a:gd name="T0" fmla="*/ 41 w 912"/>
              <a:gd name="T1" fmla="*/ 311 h 726"/>
              <a:gd name="T2" fmla="*/ 869 w 912"/>
              <a:gd name="T3" fmla="*/ 269 h 726"/>
              <a:gd name="T4" fmla="*/ 801 w 912"/>
              <a:gd name="T5" fmla="*/ 435 h 726"/>
              <a:gd name="T6" fmla="*/ 677 w 912"/>
              <a:gd name="T7" fmla="*/ 352 h 726"/>
              <a:gd name="T8" fmla="*/ 801 w 912"/>
              <a:gd name="T9" fmla="*/ 435 h 726"/>
              <a:gd name="T10" fmla="*/ 644 w 912"/>
              <a:gd name="T11" fmla="*/ 559 h 726"/>
              <a:gd name="T12" fmla="*/ 793 w 912"/>
              <a:gd name="T13" fmla="*/ 476 h 726"/>
              <a:gd name="T14" fmla="*/ 749 w 912"/>
              <a:gd name="T15" fmla="*/ 683 h 726"/>
              <a:gd name="T16" fmla="*/ 637 w 912"/>
              <a:gd name="T17" fmla="*/ 600 h 726"/>
              <a:gd name="T18" fmla="*/ 749 w 912"/>
              <a:gd name="T19" fmla="*/ 683 h 726"/>
              <a:gd name="T20" fmla="*/ 476 w 912"/>
              <a:gd name="T21" fmla="*/ 352 h 726"/>
              <a:gd name="T22" fmla="*/ 622 w 912"/>
              <a:gd name="T23" fmla="*/ 435 h 726"/>
              <a:gd name="T24" fmla="*/ 603 w 912"/>
              <a:gd name="T25" fmla="*/ 559 h 726"/>
              <a:gd name="T26" fmla="*/ 476 w 912"/>
              <a:gd name="T27" fmla="*/ 476 h 726"/>
              <a:gd name="T28" fmla="*/ 603 w 912"/>
              <a:gd name="T29" fmla="*/ 559 h 726"/>
              <a:gd name="T30" fmla="*/ 476 w 912"/>
              <a:gd name="T31" fmla="*/ 683 h 726"/>
              <a:gd name="T32" fmla="*/ 596 w 912"/>
              <a:gd name="T33" fmla="*/ 600 h 726"/>
              <a:gd name="T34" fmla="*/ 434 w 912"/>
              <a:gd name="T35" fmla="*/ 435 h 726"/>
              <a:gd name="T36" fmla="*/ 275 w 912"/>
              <a:gd name="T37" fmla="*/ 352 h 726"/>
              <a:gd name="T38" fmla="*/ 434 w 912"/>
              <a:gd name="T39" fmla="*/ 435 h 726"/>
              <a:gd name="T40" fmla="*/ 308 w 912"/>
              <a:gd name="T41" fmla="*/ 559 h 726"/>
              <a:gd name="T42" fmla="*/ 434 w 912"/>
              <a:gd name="T43" fmla="*/ 476 h 726"/>
              <a:gd name="T44" fmla="*/ 434 w 912"/>
              <a:gd name="T45" fmla="*/ 683 h 726"/>
              <a:gd name="T46" fmla="*/ 315 w 912"/>
              <a:gd name="T47" fmla="*/ 600 h 726"/>
              <a:gd name="T48" fmla="*/ 434 w 912"/>
              <a:gd name="T49" fmla="*/ 683 h 726"/>
              <a:gd name="T50" fmla="*/ 144 w 912"/>
              <a:gd name="T51" fmla="*/ 600 h 726"/>
              <a:gd name="T52" fmla="*/ 286 w 912"/>
              <a:gd name="T53" fmla="*/ 683 h 726"/>
              <a:gd name="T54" fmla="*/ 118 w 912"/>
              <a:gd name="T55" fmla="*/ 476 h 726"/>
              <a:gd name="T56" fmla="*/ 267 w 912"/>
              <a:gd name="T57" fmla="*/ 559 h 726"/>
              <a:gd name="T58" fmla="*/ 118 w 912"/>
              <a:gd name="T59" fmla="*/ 476 h 726"/>
              <a:gd name="T60" fmla="*/ 234 w 912"/>
              <a:gd name="T61" fmla="*/ 352 h 726"/>
              <a:gd name="T62" fmla="*/ 110 w 912"/>
              <a:gd name="T63" fmla="*/ 435 h 726"/>
              <a:gd name="T64" fmla="*/ 869 w 912"/>
              <a:gd name="T65" fmla="*/ 228 h 726"/>
              <a:gd name="T66" fmla="*/ 41 w 912"/>
              <a:gd name="T67" fmla="*/ 228 h 726"/>
              <a:gd name="T68" fmla="*/ 0 w 912"/>
              <a:gd name="T69" fmla="*/ 311 h 726"/>
              <a:gd name="T70" fmla="*/ 41 w 912"/>
              <a:gd name="T71" fmla="*/ 352 h 726"/>
              <a:gd name="T72" fmla="*/ 125 w 912"/>
              <a:gd name="T73" fmla="*/ 709 h 726"/>
              <a:gd name="T74" fmla="*/ 125 w 912"/>
              <a:gd name="T75" fmla="*/ 709 h 726"/>
              <a:gd name="T76" fmla="*/ 766 w 912"/>
              <a:gd name="T77" fmla="*/ 725 h 726"/>
              <a:gd name="T78" fmla="*/ 785 w 912"/>
              <a:gd name="T79" fmla="*/ 709 h 726"/>
              <a:gd name="T80" fmla="*/ 861 w 912"/>
              <a:gd name="T81" fmla="*/ 352 h 726"/>
              <a:gd name="T82" fmla="*/ 869 w 912"/>
              <a:gd name="T83" fmla="*/ 352 h 726"/>
              <a:gd name="T84" fmla="*/ 911 w 912"/>
              <a:gd name="T85" fmla="*/ 269 h 726"/>
              <a:gd name="T86" fmla="*/ 869 w 912"/>
              <a:gd name="T87" fmla="*/ 228 h 726"/>
              <a:gd name="T88" fmla="*/ 559 w 912"/>
              <a:gd name="T89" fmla="*/ 42 h 726"/>
              <a:gd name="T90" fmla="*/ 579 w 912"/>
              <a:gd name="T91" fmla="*/ 21 h 726"/>
              <a:gd name="T92" fmla="*/ 559 w 912"/>
              <a:gd name="T93" fmla="*/ 0 h 726"/>
              <a:gd name="T94" fmla="*/ 352 w 912"/>
              <a:gd name="T95" fmla="*/ 0 h 726"/>
              <a:gd name="T96" fmla="*/ 331 w 912"/>
              <a:gd name="T97" fmla="*/ 21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2" h="726">
                <a:moveTo>
                  <a:pt x="869" y="311"/>
                </a:moveTo>
                <a:lnTo>
                  <a:pt x="41" y="311"/>
                </a:lnTo>
                <a:lnTo>
                  <a:pt x="41" y="269"/>
                </a:lnTo>
                <a:lnTo>
                  <a:pt x="869" y="269"/>
                </a:lnTo>
                <a:lnTo>
                  <a:pt x="869" y="311"/>
                </a:lnTo>
                <a:close/>
                <a:moveTo>
                  <a:pt x="801" y="435"/>
                </a:moveTo>
                <a:lnTo>
                  <a:pt x="664" y="435"/>
                </a:lnTo>
                <a:lnTo>
                  <a:pt x="677" y="352"/>
                </a:lnTo>
                <a:lnTo>
                  <a:pt x="819" y="352"/>
                </a:lnTo>
                <a:lnTo>
                  <a:pt x="801" y="435"/>
                </a:lnTo>
                <a:close/>
                <a:moveTo>
                  <a:pt x="775" y="559"/>
                </a:moveTo>
                <a:lnTo>
                  <a:pt x="644" y="559"/>
                </a:lnTo>
                <a:lnTo>
                  <a:pt x="657" y="476"/>
                </a:lnTo>
                <a:lnTo>
                  <a:pt x="793" y="476"/>
                </a:lnTo>
                <a:lnTo>
                  <a:pt x="775" y="559"/>
                </a:lnTo>
                <a:close/>
                <a:moveTo>
                  <a:pt x="749" y="683"/>
                </a:moveTo>
                <a:lnTo>
                  <a:pt x="624" y="683"/>
                </a:lnTo>
                <a:lnTo>
                  <a:pt x="637" y="600"/>
                </a:lnTo>
                <a:lnTo>
                  <a:pt x="766" y="600"/>
                </a:lnTo>
                <a:lnTo>
                  <a:pt x="749" y="683"/>
                </a:lnTo>
                <a:close/>
                <a:moveTo>
                  <a:pt x="476" y="435"/>
                </a:moveTo>
                <a:lnTo>
                  <a:pt x="476" y="352"/>
                </a:lnTo>
                <a:lnTo>
                  <a:pt x="635" y="352"/>
                </a:lnTo>
                <a:lnTo>
                  <a:pt x="622" y="435"/>
                </a:lnTo>
                <a:lnTo>
                  <a:pt x="476" y="435"/>
                </a:lnTo>
                <a:close/>
                <a:moveTo>
                  <a:pt x="603" y="559"/>
                </a:moveTo>
                <a:lnTo>
                  <a:pt x="476" y="559"/>
                </a:lnTo>
                <a:lnTo>
                  <a:pt x="476" y="476"/>
                </a:lnTo>
                <a:lnTo>
                  <a:pt x="615" y="476"/>
                </a:lnTo>
                <a:lnTo>
                  <a:pt x="603" y="559"/>
                </a:lnTo>
                <a:close/>
                <a:moveTo>
                  <a:pt x="583" y="683"/>
                </a:moveTo>
                <a:lnTo>
                  <a:pt x="476" y="683"/>
                </a:lnTo>
                <a:lnTo>
                  <a:pt x="476" y="600"/>
                </a:lnTo>
                <a:lnTo>
                  <a:pt x="596" y="600"/>
                </a:lnTo>
                <a:lnTo>
                  <a:pt x="583" y="683"/>
                </a:lnTo>
                <a:close/>
                <a:moveTo>
                  <a:pt x="434" y="435"/>
                </a:moveTo>
                <a:lnTo>
                  <a:pt x="289" y="435"/>
                </a:lnTo>
                <a:lnTo>
                  <a:pt x="275" y="352"/>
                </a:lnTo>
                <a:lnTo>
                  <a:pt x="434" y="352"/>
                </a:lnTo>
                <a:lnTo>
                  <a:pt x="434" y="435"/>
                </a:lnTo>
                <a:close/>
                <a:moveTo>
                  <a:pt x="434" y="559"/>
                </a:moveTo>
                <a:lnTo>
                  <a:pt x="308" y="559"/>
                </a:lnTo>
                <a:lnTo>
                  <a:pt x="295" y="476"/>
                </a:lnTo>
                <a:lnTo>
                  <a:pt x="434" y="476"/>
                </a:lnTo>
                <a:lnTo>
                  <a:pt x="434" y="559"/>
                </a:lnTo>
                <a:close/>
                <a:moveTo>
                  <a:pt x="434" y="683"/>
                </a:moveTo>
                <a:lnTo>
                  <a:pt x="328" y="683"/>
                </a:lnTo>
                <a:lnTo>
                  <a:pt x="315" y="600"/>
                </a:lnTo>
                <a:lnTo>
                  <a:pt x="434" y="600"/>
                </a:lnTo>
                <a:lnTo>
                  <a:pt x="434" y="683"/>
                </a:lnTo>
                <a:close/>
                <a:moveTo>
                  <a:pt x="162" y="683"/>
                </a:moveTo>
                <a:lnTo>
                  <a:pt x="144" y="600"/>
                </a:lnTo>
                <a:lnTo>
                  <a:pt x="273" y="600"/>
                </a:lnTo>
                <a:lnTo>
                  <a:pt x="286" y="683"/>
                </a:lnTo>
                <a:lnTo>
                  <a:pt x="162" y="683"/>
                </a:lnTo>
                <a:close/>
                <a:moveTo>
                  <a:pt x="118" y="476"/>
                </a:moveTo>
                <a:lnTo>
                  <a:pt x="254" y="476"/>
                </a:lnTo>
                <a:lnTo>
                  <a:pt x="267" y="559"/>
                </a:lnTo>
                <a:lnTo>
                  <a:pt x="135" y="559"/>
                </a:lnTo>
                <a:lnTo>
                  <a:pt x="118" y="476"/>
                </a:lnTo>
                <a:close/>
                <a:moveTo>
                  <a:pt x="92" y="352"/>
                </a:moveTo>
                <a:lnTo>
                  <a:pt x="234" y="352"/>
                </a:lnTo>
                <a:lnTo>
                  <a:pt x="247" y="435"/>
                </a:lnTo>
                <a:lnTo>
                  <a:pt x="110" y="435"/>
                </a:lnTo>
                <a:lnTo>
                  <a:pt x="92" y="352"/>
                </a:lnTo>
                <a:close/>
                <a:moveTo>
                  <a:pt x="869" y="228"/>
                </a:moveTo>
                <a:lnTo>
                  <a:pt x="41" y="228"/>
                </a:lnTo>
                <a:lnTo>
                  <a:pt x="41" y="228"/>
                </a:lnTo>
                <a:cubicBezTo>
                  <a:pt x="18" y="228"/>
                  <a:pt x="0" y="247"/>
                  <a:pt x="0" y="269"/>
                </a:cubicBezTo>
                <a:lnTo>
                  <a:pt x="0" y="311"/>
                </a:lnTo>
                <a:lnTo>
                  <a:pt x="0" y="311"/>
                </a:lnTo>
                <a:cubicBezTo>
                  <a:pt x="0" y="334"/>
                  <a:pt x="18" y="352"/>
                  <a:pt x="41" y="352"/>
                </a:cubicBezTo>
                <a:lnTo>
                  <a:pt x="50" y="352"/>
                </a:lnTo>
                <a:lnTo>
                  <a:pt x="125" y="709"/>
                </a:lnTo>
                <a:lnTo>
                  <a:pt x="125" y="709"/>
                </a:lnTo>
                <a:lnTo>
                  <a:pt x="125" y="709"/>
                </a:lnTo>
                <a:cubicBezTo>
                  <a:pt x="127" y="718"/>
                  <a:pt x="135" y="725"/>
                  <a:pt x="145" y="725"/>
                </a:cubicBezTo>
                <a:lnTo>
                  <a:pt x="766" y="725"/>
                </a:lnTo>
                <a:lnTo>
                  <a:pt x="766" y="725"/>
                </a:lnTo>
                <a:cubicBezTo>
                  <a:pt x="776" y="725"/>
                  <a:pt x="783" y="718"/>
                  <a:pt x="785" y="709"/>
                </a:cubicBezTo>
                <a:lnTo>
                  <a:pt x="786" y="709"/>
                </a:lnTo>
                <a:lnTo>
                  <a:pt x="861" y="352"/>
                </a:lnTo>
                <a:lnTo>
                  <a:pt x="869" y="352"/>
                </a:lnTo>
                <a:lnTo>
                  <a:pt x="869" y="352"/>
                </a:lnTo>
                <a:cubicBezTo>
                  <a:pt x="892" y="352"/>
                  <a:pt x="911" y="334"/>
                  <a:pt x="911" y="311"/>
                </a:cubicBezTo>
                <a:lnTo>
                  <a:pt x="911" y="269"/>
                </a:lnTo>
                <a:lnTo>
                  <a:pt x="911" y="269"/>
                </a:lnTo>
                <a:cubicBezTo>
                  <a:pt x="911" y="247"/>
                  <a:pt x="892" y="228"/>
                  <a:pt x="869" y="228"/>
                </a:cubicBezTo>
                <a:close/>
                <a:moveTo>
                  <a:pt x="352" y="42"/>
                </a:moveTo>
                <a:lnTo>
                  <a:pt x="559" y="42"/>
                </a:lnTo>
                <a:lnTo>
                  <a:pt x="559" y="42"/>
                </a:lnTo>
                <a:cubicBezTo>
                  <a:pt x="570" y="42"/>
                  <a:pt x="579" y="32"/>
                  <a:pt x="579" y="21"/>
                </a:cubicBezTo>
                <a:lnTo>
                  <a:pt x="579" y="21"/>
                </a:lnTo>
                <a:cubicBezTo>
                  <a:pt x="579" y="10"/>
                  <a:pt x="570" y="0"/>
                  <a:pt x="559" y="0"/>
                </a:cubicBezTo>
                <a:lnTo>
                  <a:pt x="352" y="0"/>
                </a:lnTo>
                <a:lnTo>
                  <a:pt x="352" y="0"/>
                </a:lnTo>
                <a:cubicBezTo>
                  <a:pt x="340" y="0"/>
                  <a:pt x="331" y="10"/>
                  <a:pt x="331" y="21"/>
                </a:cubicBezTo>
                <a:lnTo>
                  <a:pt x="331" y="21"/>
                </a:lnTo>
                <a:cubicBezTo>
                  <a:pt x="331" y="32"/>
                  <a:pt x="340" y="42"/>
                  <a:pt x="352" y="42"/>
                </a:cubicBezTo>
                <a:close/>
              </a:path>
            </a:pathLst>
          </a:custGeom>
          <a:solidFill>
            <a:schemeClr val="tx2"/>
          </a:solidFill>
          <a:ln>
            <a:noFill/>
          </a:ln>
          <a:effectLst/>
        </p:spPr>
        <p:txBody>
          <a:bodyPr wrap="none" anchor="ctr"/>
          <a:lstStyle/>
          <a:p>
            <a:endParaRPr lang="en-US" sz="3265"/>
          </a:p>
        </p:txBody>
      </p:sp>
      <p:sp>
        <p:nvSpPr>
          <p:cNvPr id="26" name="Freeform 48">
            <a:extLst>
              <a:ext uri="{FF2B5EF4-FFF2-40B4-BE49-F238E27FC236}">
                <a16:creationId xmlns:a16="http://schemas.microsoft.com/office/drawing/2014/main" id="{F1835EF2-6F61-8949-9C1F-121EE2FFFC13}"/>
              </a:ext>
            </a:extLst>
          </p:cNvPr>
          <p:cNvSpPr>
            <a:spLocks noChangeArrowheads="1"/>
          </p:cNvSpPr>
          <p:nvPr/>
        </p:nvSpPr>
        <p:spPr bwMode="auto">
          <a:xfrm>
            <a:off x="10861715" y="5961558"/>
            <a:ext cx="568591" cy="516400"/>
          </a:xfrm>
          <a:custGeom>
            <a:avLst/>
            <a:gdLst>
              <a:gd name="T0" fmla="*/ 42 w 912"/>
              <a:gd name="T1" fmla="*/ 414 h 829"/>
              <a:gd name="T2" fmla="*/ 870 w 912"/>
              <a:gd name="T3" fmla="*/ 372 h 829"/>
              <a:gd name="T4" fmla="*/ 802 w 912"/>
              <a:gd name="T5" fmla="*/ 538 h 829"/>
              <a:gd name="T6" fmla="*/ 677 w 912"/>
              <a:gd name="T7" fmla="*/ 455 h 829"/>
              <a:gd name="T8" fmla="*/ 802 w 912"/>
              <a:gd name="T9" fmla="*/ 538 h 829"/>
              <a:gd name="T10" fmla="*/ 644 w 912"/>
              <a:gd name="T11" fmla="*/ 662 h 829"/>
              <a:gd name="T12" fmla="*/ 793 w 912"/>
              <a:gd name="T13" fmla="*/ 579 h 829"/>
              <a:gd name="T14" fmla="*/ 749 w 912"/>
              <a:gd name="T15" fmla="*/ 786 h 829"/>
              <a:gd name="T16" fmla="*/ 637 w 912"/>
              <a:gd name="T17" fmla="*/ 704 h 829"/>
              <a:gd name="T18" fmla="*/ 749 w 912"/>
              <a:gd name="T19" fmla="*/ 786 h 829"/>
              <a:gd name="T20" fmla="*/ 477 w 912"/>
              <a:gd name="T21" fmla="*/ 455 h 829"/>
              <a:gd name="T22" fmla="*/ 622 w 912"/>
              <a:gd name="T23" fmla="*/ 538 h 829"/>
              <a:gd name="T24" fmla="*/ 603 w 912"/>
              <a:gd name="T25" fmla="*/ 662 h 829"/>
              <a:gd name="T26" fmla="*/ 477 w 912"/>
              <a:gd name="T27" fmla="*/ 579 h 829"/>
              <a:gd name="T28" fmla="*/ 603 w 912"/>
              <a:gd name="T29" fmla="*/ 662 h 829"/>
              <a:gd name="T30" fmla="*/ 477 w 912"/>
              <a:gd name="T31" fmla="*/ 786 h 829"/>
              <a:gd name="T32" fmla="*/ 596 w 912"/>
              <a:gd name="T33" fmla="*/ 704 h 829"/>
              <a:gd name="T34" fmla="*/ 435 w 912"/>
              <a:gd name="T35" fmla="*/ 538 h 829"/>
              <a:gd name="T36" fmla="*/ 276 w 912"/>
              <a:gd name="T37" fmla="*/ 455 h 829"/>
              <a:gd name="T38" fmla="*/ 435 w 912"/>
              <a:gd name="T39" fmla="*/ 538 h 829"/>
              <a:gd name="T40" fmla="*/ 308 w 912"/>
              <a:gd name="T41" fmla="*/ 662 h 829"/>
              <a:gd name="T42" fmla="*/ 435 w 912"/>
              <a:gd name="T43" fmla="*/ 579 h 829"/>
              <a:gd name="T44" fmla="*/ 435 w 912"/>
              <a:gd name="T45" fmla="*/ 786 h 829"/>
              <a:gd name="T46" fmla="*/ 315 w 912"/>
              <a:gd name="T47" fmla="*/ 704 h 829"/>
              <a:gd name="T48" fmla="*/ 435 w 912"/>
              <a:gd name="T49" fmla="*/ 786 h 829"/>
              <a:gd name="T50" fmla="*/ 144 w 912"/>
              <a:gd name="T51" fmla="*/ 704 h 829"/>
              <a:gd name="T52" fmla="*/ 287 w 912"/>
              <a:gd name="T53" fmla="*/ 786 h 829"/>
              <a:gd name="T54" fmla="*/ 118 w 912"/>
              <a:gd name="T55" fmla="*/ 579 h 829"/>
              <a:gd name="T56" fmla="*/ 267 w 912"/>
              <a:gd name="T57" fmla="*/ 662 h 829"/>
              <a:gd name="T58" fmla="*/ 118 w 912"/>
              <a:gd name="T59" fmla="*/ 579 h 829"/>
              <a:gd name="T60" fmla="*/ 234 w 912"/>
              <a:gd name="T61" fmla="*/ 455 h 829"/>
              <a:gd name="T62" fmla="*/ 110 w 912"/>
              <a:gd name="T63" fmla="*/ 538 h 829"/>
              <a:gd name="T64" fmla="*/ 870 w 912"/>
              <a:gd name="T65" fmla="*/ 330 h 829"/>
              <a:gd name="T66" fmla="*/ 42 w 912"/>
              <a:gd name="T67" fmla="*/ 330 h 829"/>
              <a:gd name="T68" fmla="*/ 0 w 912"/>
              <a:gd name="T69" fmla="*/ 414 h 829"/>
              <a:gd name="T70" fmla="*/ 42 w 912"/>
              <a:gd name="T71" fmla="*/ 455 h 829"/>
              <a:gd name="T72" fmla="*/ 125 w 912"/>
              <a:gd name="T73" fmla="*/ 812 h 829"/>
              <a:gd name="T74" fmla="*/ 126 w 912"/>
              <a:gd name="T75" fmla="*/ 812 h 829"/>
              <a:gd name="T76" fmla="*/ 766 w 912"/>
              <a:gd name="T77" fmla="*/ 828 h 829"/>
              <a:gd name="T78" fmla="*/ 786 w 912"/>
              <a:gd name="T79" fmla="*/ 812 h 829"/>
              <a:gd name="T80" fmla="*/ 861 w 912"/>
              <a:gd name="T81" fmla="*/ 455 h 829"/>
              <a:gd name="T82" fmla="*/ 870 w 912"/>
              <a:gd name="T83" fmla="*/ 455 h 829"/>
              <a:gd name="T84" fmla="*/ 911 w 912"/>
              <a:gd name="T85" fmla="*/ 372 h 829"/>
              <a:gd name="T86" fmla="*/ 870 w 912"/>
              <a:gd name="T87" fmla="*/ 330 h 829"/>
              <a:gd name="T88" fmla="*/ 435 w 912"/>
              <a:gd name="T89" fmla="*/ 145 h 829"/>
              <a:gd name="T90" fmla="*/ 435 w 912"/>
              <a:gd name="T91" fmla="*/ 227 h 829"/>
              <a:gd name="T92" fmla="*/ 456 w 912"/>
              <a:gd name="T93" fmla="*/ 248 h 829"/>
              <a:gd name="T94" fmla="*/ 477 w 912"/>
              <a:gd name="T95" fmla="*/ 145 h 829"/>
              <a:gd name="T96" fmla="*/ 559 w 912"/>
              <a:gd name="T97" fmla="*/ 145 h 829"/>
              <a:gd name="T98" fmla="*/ 580 w 912"/>
              <a:gd name="T99" fmla="*/ 124 h 829"/>
              <a:gd name="T100" fmla="*/ 477 w 912"/>
              <a:gd name="T101" fmla="*/ 103 h 829"/>
              <a:gd name="T102" fmla="*/ 477 w 912"/>
              <a:gd name="T103" fmla="*/ 20 h 829"/>
              <a:gd name="T104" fmla="*/ 456 w 912"/>
              <a:gd name="T105" fmla="*/ 0 h 829"/>
              <a:gd name="T106" fmla="*/ 435 w 912"/>
              <a:gd name="T107" fmla="*/ 103 h 829"/>
              <a:gd name="T108" fmla="*/ 352 w 912"/>
              <a:gd name="T109" fmla="*/ 103 h 829"/>
              <a:gd name="T110" fmla="*/ 332 w 912"/>
              <a:gd name="T111" fmla="*/ 124 h 829"/>
              <a:gd name="T112" fmla="*/ 870 w 912"/>
              <a:gd name="T113" fmla="*/ 330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2" h="829">
                <a:moveTo>
                  <a:pt x="870" y="414"/>
                </a:moveTo>
                <a:lnTo>
                  <a:pt x="42" y="414"/>
                </a:lnTo>
                <a:lnTo>
                  <a:pt x="42" y="372"/>
                </a:lnTo>
                <a:lnTo>
                  <a:pt x="870" y="372"/>
                </a:lnTo>
                <a:lnTo>
                  <a:pt x="870" y="414"/>
                </a:lnTo>
                <a:close/>
                <a:moveTo>
                  <a:pt x="802" y="538"/>
                </a:moveTo>
                <a:lnTo>
                  <a:pt x="664" y="538"/>
                </a:lnTo>
                <a:lnTo>
                  <a:pt x="677" y="455"/>
                </a:lnTo>
                <a:lnTo>
                  <a:pt x="819" y="455"/>
                </a:lnTo>
                <a:lnTo>
                  <a:pt x="802" y="538"/>
                </a:lnTo>
                <a:close/>
                <a:moveTo>
                  <a:pt x="776" y="662"/>
                </a:moveTo>
                <a:lnTo>
                  <a:pt x="644" y="662"/>
                </a:lnTo>
                <a:lnTo>
                  <a:pt x="657" y="579"/>
                </a:lnTo>
                <a:lnTo>
                  <a:pt x="793" y="579"/>
                </a:lnTo>
                <a:lnTo>
                  <a:pt x="776" y="662"/>
                </a:lnTo>
                <a:close/>
                <a:moveTo>
                  <a:pt x="749" y="786"/>
                </a:moveTo>
                <a:lnTo>
                  <a:pt x="625" y="786"/>
                </a:lnTo>
                <a:lnTo>
                  <a:pt x="637" y="704"/>
                </a:lnTo>
                <a:lnTo>
                  <a:pt x="767" y="704"/>
                </a:lnTo>
                <a:lnTo>
                  <a:pt x="749" y="786"/>
                </a:lnTo>
                <a:close/>
                <a:moveTo>
                  <a:pt x="477" y="538"/>
                </a:moveTo>
                <a:lnTo>
                  <a:pt x="477" y="455"/>
                </a:lnTo>
                <a:lnTo>
                  <a:pt x="635" y="455"/>
                </a:lnTo>
                <a:lnTo>
                  <a:pt x="622" y="538"/>
                </a:lnTo>
                <a:lnTo>
                  <a:pt x="477" y="538"/>
                </a:lnTo>
                <a:close/>
                <a:moveTo>
                  <a:pt x="603" y="662"/>
                </a:moveTo>
                <a:lnTo>
                  <a:pt x="477" y="662"/>
                </a:lnTo>
                <a:lnTo>
                  <a:pt x="477" y="579"/>
                </a:lnTo>
                <a:lnTo>
                  <a:pt x="616" y="579"/>
                </a:lnTo>
                <a:lnTo>
                  <a:pt x="603" y="662"/>
                </a:lnTo>
                <a:close/>
                <a:moveTo>
                  <a:pt x="583" y="786"/>
                </a:moveTo>
                <a:lnTo>
                  <a:pt x="477" y="786"/>
                </a:lnTo>
                <a:lnTo>
                  <a:pt x="477" y="704"/>
                </a:lnTo>
                <a:lnTo>
                  <a:pt x="596" y="704"/>
                </a:lnTo>
                <a:lnTo>
                  <a:pt x="583" y="786"/>
                </a:lnTo>
                <a:close/>
                <a:moveTo>
                  <a:pt x="435" y="538"/>
                </a:moveTo>
                <a:lnTo>
                  <a:pt x="289" y="538"/>
                </a:lnTo>
                <a:lnTo>
                  <a:pt x="276" y="455"/>
                </a:lnTo>
                <a:lnTo>
                  <a:pt x="435" y="455"/>
                </a:lnTo>
                <a:lnTo>
                  <a:pt x="435" y="538"/>
                </a:lnTo>
                <a:close/>
                <a:moveTo>
                  <a:pt x="435" y="662"/>
                </a:moveTo>
                <a:lnTo>
                  <a:pt x="308" y="662"/>
                </a:lnTo>
                <a:lnTo>
                  <a:pt x="295" y="579"/>
                </a:lnTo>
                <a:lnTo>
                  <a:pt x="435" y="579"/>
                </a:lnTo>
                <a:lnTo>
                  <a:pt x="435" y="662"/>
                </a:lnTo>
                <a:close/>
                <a:moveTo>
                  <a:pt x="435" y="786"/>
                </a:moveTo>
                <a:lnTo>
                  <a:pt x="328" y="786"/>
                </a:lnTo>
                <a:lnTo>
                  <a:pt x="315" y="704"/>
                </a:lnTo>
                <a:lnTo>
                  <a:pt x="435" y="704"/>
                </a:lnTo>
                <a:lnTo>
                  <a:pt x="435" y="786"/>
                </a:lnTo>
                <a:close/>
                <a:moveTo>
                  <a:pt x="162" y="786"/>
                </a:moveTo>
                <a:lnTo>
                  <a:pt x="144" y="704"/>
                </a:lnTo>
                <a:lnTo>
                  <a:pt x="273" y="704"/>
                </a:lnTo>
                <a:lnTo>
                  <a:pt x="287" y="786"/>
                </a:lnTo>
                <a:lnTo>
                  <a:pt x="162" y="786"/>
                </a:lnTo>
                <a:close/>
                <a:moveTo>
                  <a:pt x="118" y="579"/>
                </a:moveTo>
                <a:lnTo>
                  <a:pt x="254" y="579"/>
                </a:lnTo>
                <a:lnTo>
                  <a:pt x="267" y="662"/>
                </a:lnTo>
                <a:lnTo>
                  <a:pt x="136" y="662"/>
                </a:lnTo>
                <a:lnTo>
                  <a:pt x="118" y="579"/>
                </a:lnTo>
                <a:close/>
                <a:moveTo>
                  <a:pt x="92" y="455"/>
                </a:moveTo>
                <a:lnTo>
                  <a:pt x="234" y="455"/>
                </a:lnTo>
                <a:lnTo>
                  <a:pt x="247" y="538"/>
                </a:lnTo>
                <a:lnTo>
                  <a:pt x="110" y="538"/>
                </a:lnTo>
                <a:lnTo>
                  <a:pt x="92" y="455"/>
                </a:lnTo>
                <a:close/>
                <a:moveTo>
                  <a:pt x="870" y="330"/>
                </a:moveTo>
                <a:lnTo>
                  <a:pt x="42" y="330"/>
                </a:lnTo>
                <a:lnTo>
                  <a:pt x="42" y="330"/>
                </a:lnTo>
                <a:cubicBezTo>
                  <a:pt x="18" y="330"/>
                  <a:pt x="0" y="349"/>
                  <a:pt x="0" y="372"/>
                </a:cubicBezTo>
                <a:lnTo>
                  <a:pt x="0" y="414"/>
                </a:lnTo>
                <a:lnTo>
                  <a:pt x="0" y="414"/>
                </a:lnTo>
                <a:cubicBezTo>
                  <a:pt x="0" y="436"/>
                  <a:pt x="18" y="455"/>
                  <a:pt x="42" y="455"/>
                </a:cubicBezTo>
                <a:lnTo>
                  <a:pt x="50" y="455"/>
                </a:lnTo>
                <a:lnTo>
                  <a:pt x="125" y="812"/>
                </a:lnTo>
                <a:lnTo>
                  <a:pt x="126" y="812"/>
                </a:lnTo>
                <a:lnTo>
                  <a:pt x="126" y="812"/>
                </a:lnTo>
                <a:cubicBezTo>
                  <a:pt x="127" y="820"/>
                  <a:pt x="135" y="828"/>
                  <a:pt x="145" y="828"/>
                </a:cubicBezTo>
                <a:lnTo>
                  <a:pt x="766" y="828"/>
                </a:lnTo>
                <a:lnTo>
                  <a:pt x="766" y="828"/>
                </a:lnTo>
                <a:cubicBezTo>
                  <a:pt x="776" y="828"/>
                  <a:pt x="783" y="820"/>
                  <a:pt x="786" y="812"/>
                </a:cubicBezTo>
                <a:lnTo>
                  <a:pt x="786" y="812"/>
                </a:lnTo>
                <a:lnTo>
                  <a:pt x="861" y="455"/>
                </a:lnTo>
                <a:lnTo>
                  <a:pt x="870" y="455"/>
                </a:lnTo>
                <a:lnTo>
                  <a:pt x="870" y="455"/>
                </a:lnTo>
                <a:cubicBezTo>
                  <a:pt x="892" y="455"/>
                  <a:pt x="911" y="436"/>
                  <a:pt x="911" y="414"/>
                </a:cubicBezTo>
                <a:lnTo>
                  <a:pt x="911" y="372"/>
                </a:lnTo>
                <a:lnTo>
                  <a:pt x="911" y="372"/>
                </a:lnTo>
                <a:cubicBezTo>
                  <a:pt x="911" y="349"/>
                  <a:pt x="892" y="330"/>
                  <a:pt x="870" y="330"/>
                </a:cubicBezTo>
                <a:lnTo>
                  <a:pt x="352" y="145"/>
                </a:lnTo>
                <a:lnTo>
                  <a:pt x="435" y="145"/>
                </a:lnTo>
                <a:lnTo>
                  <a:pt x="435" y="227"/>
                </a:lnTo>
                <a:lnTo>
                  <a:pt x="435" y="227"/>
                </a:lnTo>
                <a:cubicBezTo>
                  <a:pt x="435" y="239"/>
                  <a:pt x="444" y="248"/>
                  <a:pt x="456" y="248"/>
                </a:cubicBezTo>
                <a:lnTo>
                  <a:pt x="456" y="248"/>
                </a:lnTo>
                <a:cubicBezTo>
                  <a:pt x="467" y="248"/>
                  <a:pt x="477" y="239"/>
                  <a:pt x="477" y="227"/>
                </a:cubicBezTo>
                <a:lnTo>
                  <a:pt x="477" y="145"/>
                </a:lnTo>
                <a:lnTo>
                  <a:pt x="559" y="145"/>
                </a:lnTo>
                <a:lnTo>
                  <a:pt x="559" y="145"/>
                </a:lnTo>
                <a:cubicBezTo>
                  <a:pt x="571" y="145"/>
                  <a:pt x="580" y="135"/>
                  <a:pt x="580" y="124"/>
                </a:cubicBezTo>
                <a:lnTo>
                  <a:pt x="580" y="124"/>
                </a:lnTo>
                <a:cubicBezTo>
                  <a:pt x="580" y="112"/>
                  <a:pt x="571" y="103"/>
                  <a:pt x="559" y="103"/>
                </a:cubicBezTo>
                <a:lnTo>
                  <a:pt x="477" y="103"/>
                </a:lnTo>
                <a:lnTo>
                  <a:pt x="477" y="20"/>
                </a:lnTo>
                <a:lnTo>
                  <a:pt x="477" y="20"/>
                </a:lnTo>
                <a:cubicBezTo>
                  <a:pt x="477" y="9"/>
                  <a:pt x="467" y="0"/>
                  <a:pt x="456" y="0"/>
                </a:cubicBezTo>
                <a:lnTo>
                  <a:pt x="456" y="0"/>
                </a:lnTo>
                <a:cubicBezTo>
                  <a:pt x="444" y="0"/>
                  <a:pt x="435" y="9"/>
                  <a:pt x="435" y="20"/>
                </a:cubicBezTo>
                <a:lnTo>
                  <a:pt x="435" y="103"/>
                </a:lnTo>
                <a:lnTo>
                  <a:pt x="352" y="103"/>
                </a:lnTo>
                <a:lnTo>
                  <a:pt x="352" y="103"/>
                </a:lnTo>
                <a:cubicBezTo>
                  <a:pt x="341" y="103"/>
                  <a:pt x="332" y="112"/>
                  <a:pt x="332" y="124"/>
                </a:cubicBezTo>
                <a:lnTo>
                  <a:pt x="332" y="124"/>
                </a:lnTo>
                <a:cubicBezTo>
                  <a:pt x="332" y="135"/>
                  <a:pt x="341" y="145"/>
                  <a:pt x="352" y="145"/>
                </a:cubicBezTo>
                <a:lnTo>
                  <a:pt x="870" y="330"/>
                </a:lnTo>
                <a:close/>
              </a:path>
            </a:pathLst>
          </a:custGeom>
          <a:solidFill>
            <a:schemeClr val="tx2"/>
          </a:solidFill>
          <a:ln>
            <a:noFill/>
          </a:ln>
          <a:effectLst/>
        </p:spPr>
        <p:txBody>
          <a:bodyPr wrap="none" anchor="ctr"/>
          <a:lstStyle/>
          <a:p>
            <a:endParaRPr lang="en-US" sz="3265"/>
          </a:p>
        </p:txBody>
      </p:sp>
      <p:sp>
        <p:nvSpPr>
          <p:cNvPr id="27" name="Freeform 49">
            <a:extLst>
              <a:ext uri="{FF2B5EF4-FFF2-40B4-BE49-F238E27FC236}">
                <a16:creationId xmlns:a16="http://schemas.microsoft.com/office/drawing/2014/main" id="{3C7D13BB-774C-4C4C-9AC9-345905089F30}"/>
              </a:ext>
            </a:extLst>
          </p:cNvPr>
          <p:cNvSpPr>
            <a:spLocks noChangeArrowheads="1"/>
          </p:cNvSpPr>
          <p:nvPr/>
        </p:nvSpPr>
        <p:spPr bwMode="auto">
          <a:xfrm>
            <a:off x="758950" y="6013750"/>
            <a:ext cx="568591" cy="464210"/>
          </a:xfrm>
          <a:custGeom>
            <a:avLst/>
            <a:gdLst>
              <a:gd name="T0" fmla="*/ 777 w 913"/>
              <a:gd name="T1" fmla="*/ 447 h 746"/>
              <a:gd name="T2" fmla="*/ 803 w 913"/>
              <a:gd name="T3" fmla="*/ 362 h 746"/>
              <a:gd name="T4" fmla="*/ 822 w 913"/>
              <a:gd name="T5" fmla="*/ 179 h 746"/>
              <a:gd name="T6" fmla="*/ 754 w 913"/>
              <a:gd name="T7" fmla="*/ 100 h 746"/>
              <a:gd name="T8" fmla="*/ 642 w 913"/>
              <a:gd name="T9" fmla="*/ 92 h 746"/>
              <a:gd name="T10" fmla="*/ 655 w 913"/>
              <a:gd name="T11" fmla="*/ 131 h 746"/>
              <a:gd name="T12" fmla="*/ 684 w 913"/>
              <a:gd name="T13" fmla="*/ 124 h 746"/>
              <a:gd name="T14" fmla="*/ 731 w 913"/>
              <a:gd name="T15" fmla="*/ 135 h 746"/>
              <a:gd name="T16" fmla="*/ 783 w 913"/>
              <a:gd name="T17" fmla="*/ 195 h 746"/>
              <a:gd name="T18" fmla="*/ 770 w 913"/>
              <a:gd name="T19" fmla="*/ 273 h 746"/>
              <a:gd name="T20" fmla="*/ 769 w 913"/>
              <a:gd name="T21" fmla="*/ 338 h 746"/>
              <a:gd name="T22" fmla="*/ 768 w 913"/>
              <a:gd name="T23" fmla="*/ 340 h 746"/>
              <a:gd name="T24" fmla="*/ 735 w 913"/>
              <a:gd name="T25" fmla="*/ 447 h 746"/>
              <a:gd name="T26" fmla="*/ 868 w 913"/>
              <a:gd name="T27" fmla="*/ 621 h 746"/>
              <a:gd name="T28" fmla="*/ 798 w 913"/>
              <a:gd name="T29" fmla="*/ 663 h 746"/>
              <a:gd name="T30" fmla="*/ 912 w 913"/>
              <a:gd name="T31" fmla="*/ 642 h 746"/>
              <a:gd name="T32" fmla="*/ 189 w 913"/>
              <a:gd name="T33" fmla="*/ 704 h 746"/>
              <a:gd name="T34" fmla="*/ 303 w 913"/>
              <a:gd name="T35" fmla="*/ 603 h 746"/>
              <a:gd name="T36" fmla="*/ 406 w 913"/>
              <a:gd name="T37" fmla="*/ 468 h 746"/>
              <a:gd name="T38" fmla="*/ 356 w 913"/>
              <a:gd name="T39" fmla="*/ 334 h 746"/>
              <a:gd name="T40" fmla="*/ 357 w 913"/>
              <a:gd name="T41" fmla="*/ 277 h 746"/>
              <a:gd name="T42" fmla="*/ 337 w 913"/>
              <a:gd name="T43" fmla="*/ 139 h 746"/>
              <a:gd name="T44" fmla="*/ 411 w 913"/>
              <a:gd name="T45" fmla="*/ 60 h 746"/>
              <a:gd name="T46" fmla="*/ 482 w 913"/>
              <a:gd name="T47" fmla="*/ 41 h 746"/>
              <a:gd name="T48" fmla="*/ 520 w 913"/>
              <a:gd name="T49" fmla="*/ 50 h 746"/>
              <a:gd name="T50" fmla="*/ 564 w 913"/>
              <a:gd name="T51" fmla="*/ 246 h 746"/>
              <a:gd name="T52" fmla="*/ 557 w 913"/>
              <a:gd name="T53" fmla="*/ 279 h 746"/>
              <a:gd name="T54" fmla="*/ 551 w 913"/>
              <a:gd name="T55" fmla="*/ 342 h 746"/>
              <a:gd name="T56" fmla="*/ 505 w 913"/>
              <a:gd name="T57" fmla="*/ 468 h 746"/>
              <a:gd name="T58" fmla="*/ 611 w 913"/>
              <a:gd name="T59" fmla="*/ 603 h 746"/>
              <a:gd name="T60" fmla="*/ 621 w 913"/>
              <a:gd name="T61" fmla="*/ 564 h 746"/>
              <a:gd name="T62" fmla="*/ 547 w 913"/>
              <a:gd name="T63" fmla="*/ 468 h 746"/>
              <a:gd name="T64" fmla="*/ 597 w 913"/>
              <a:gd name="T65" fmla="*/ 270 h 746"/>
              <a:gd name="T66" fmla="*/ 600 w 913"/>
              <a:gd name="T67" fmla="*/ 97 h 746"/>
              <a:gd name="T68" fmla="*/ 482 w 913"/>
              <a:gd name="T69" fmla="*/ 0 h 746"/>
              <a:gd name="T70" fmla="*/ 394 w 913"/>
              <a:gd name="T71" fmla="*/ 22 h 746"/>
              <a:gd name="T72" fmla="*/ 317 w 913"/>
              <a:gd name="T73" fmla="*/ 268 h 746"/>
              <a:gd name="T74" fmla="*/ 323 w 913"/>
              <a:gd name="T75" fmla="*/ 359 h 746"/>
              <a:gd name="T76" fmla="*/ 291 w 913"/>
              <a:gd name="T77" fmla="*/ 564 h 746"/>
              <a:gd name="T78" fmla="*/ 145 w 913"/>
              <a:gd name="T79" fmla="*/ 724 h 746"/>
              <a:gd name="T80" fmla="*/ 746 w 913"/>
              <a:gd name="T81" fmla="*/ 745 h 746"/>
              <a:gd name="T82" fmla="*/ 621 w 913"/>
              <a:gd name="T83" fmla="*/ 564 h 746"/>
              <a:gd name="T84" fmla="*/ 177 w 913"/>
              <a:gd name="T85" fmla="*/ 447 h 746"/>
              <a:gd name="T86" fmla="*/ 143 w 913"/>
              <a:gd name="T87" fmla="*/ 338 h 746"/>
              <a:gd name="T88" fmla="*/ 143 w 913"/>
              <a:gd name="T89" fmla="*/ 338 h 746"/>
              <a:gd name="T90" fmla="*/ 142 w 913"/>
              <a:gd name="T91" fmla="*/ 273 h 746"/>
              <a:gd name="T92" fmla="*/ 129 w 913"/>
              <a:gd name="T93" fmla="*/ 195 h 746"/>
              <a:gd name="T94" fmla="*/ 181 w 913"/>
              <a:gd name="T95" fmla="*/ 135 h 746"/>
              <a:gd name="T96" fmla="*/ 228 w 913"/>
              <a:gd name="T97" fmla="*/ 124 h 746"/>
              <a:gd name="T98" fmla="*/ 260 w 913"/>
              <a:gd name="T99" fmla="*/ 108 h 746"/>
              <a:gd name="T100" fmla="*/ 268 w 913"/>
              <a:gd name="T101" fmla="*/ 91 h 746"/>
              <a:gd name="T102" fmla="*/ 158 w 913"/>
              <a:gd name="T103" fmla="*/ 100 h 746"/>
              <a:gd name="T104" fmla="*/ 90 w 913"/>
              <a:gd name="T105" fmla="*/ 179 h 746"/>
              <a:gd name="T106" fmla="*/ 109 w 913"/>
              <a:gd name="T107" fmla="*/ 362 h 746"/>
              <a:gd name="T108" fmla="*/ 135 w 913"/>
              <a:gd name="T109" fmla="*/ 447 h 746"/>
              <a:gd name="T110" fmla="*/ 0 w 913"/>
              <a:gd name="T111" fmla="*/ 642 h 746"/>
              <a:gd name="T112" fmla="*/ 114 w 913"/>
              <a:gd name="T113" fmla="*/ 663 h 746"/>
              <a:gd name="T114" fmla="*/ 44 w 913"/>
              <a:gd name="T115" fmla="*/ 621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3" h="746">
                <a:moveTo>
                  <a:pt x="824" y="518"/>
                </a:moveTo>
                <a:lnTo>
                  <a:pt x="824" y="518"/>
                </a:lnTo>
                <a:cubicBezTo>
                  <a:pt x="824" y="518"/>
                  <a:pt x="777" y="507"/>
                  <a:pt x="777" y="447"/>
                </a:cubicBezTo>
                <a:lnTo>
                  <a:pt x="777" y="447"/>
                </a:lnTo>
                <a:cubicBezTo>
                  <a:pt x="777" y="394"/>
                  <a:pt x="793" y="375"/>
                  <a:pt x="803" y="362"/>
                </a:cubicBezTo>
                <a:lnTo>
                  <a:pt x="803" y="362"/>
                </a:lnTo>
                <a:cubicBezTo>
                  <a:pt x="803" y="362"/>
                  <a:pt x="820" y="344"/>
                  <a:pt x="808" y="291"/>
                </a:cubicBezTo>
                <a:lnTo>
                  <a:pt x="808" y="291"/>
                </a:lnTo>
                <a:cubicBezTo>
                  <a:pt x="818" y="268"/>
                  <a:pt x="840" y="222"/>
                  <a:pt x="822" y="179"/>
                </a:cubicBezTo>
                <a:lnTo>
                  <a:pt x="822" y="179"/>
                </a:lnTo>
                <a:cubicBezTo>
                  <a:pt x="801" y="128"/>
                  <a:pt x="787" y="115"/>
                  <a:pt x="754" y="100"/>
                </a:cubicBezTo>
                <a:lnTo>
                  <a:pt x="754" y="100"/>
                </a:lnTo>
                <a:cubicBezTo>
                  <a:pt x="742" y="93"/>
                  <a:pt x="714" y="83"/>
                  <a:pt x="684" y="83"/>
                </a:cubicBezTo>
                <a:lnTo>
                  <a:pt x="684" y="83"/>
                </a:lnTo>
                <a:cubicBezTo>
                  <a:pt x="670" y="83"/>
                  <a:pt x="655" y="85"/>
                  <a:pt x="642" y="92"/>
                </a:cubicBezTo>
                <a:lnTo>
                  <a:pt x="642" y="92"/>
                </a:lnTo>
                <a:cubicBezTo>
                  <a:pt x="647" y="105"/>
                  <a:pt x="652" y="118"/>
                  <a:pt x="655" y="131"/>
                </a:cubicBezTo>
                <a:lnTo>
                  <a:pt x="655" y="131"/>
                </a:lnTo>
                <a:cubicBezTo>
                  <a:pt x="656" y="131"/>
                  <a:pt x="657" y="131"/>
                  <a:pt x="657" y="130"/>
                </a:cubicBezTo>
                <a:lnTo>
                  <a:pt x="657" y="130"/>
                </a:lnTo>
                <a:cubicBezTo>
                  <a:pt x="664" y="126"/>
                  <a:pt x="673" y="124"/>
                  <a:pt x="684" y="124"/>
                </a:cubicBezTo>
                <a:lnTo>
                  <a:pt x="684" y="124"/>
                </a:lnTo>
                <a:cubicBezTo>
                  <a:pt x="705" y="124"/>
                  <a:pt x="726" y="132"/>
                  <a:pt x="731" y="135"/>
                </a:cubicBezTo>
                <a:lnTo>
                  <a:pt x="731" y="135"/>
                </a:lnTo>
                <a:cubicBezTo>
                  <a:pt x="733" y="136"/>
                  <a:pt x="735" y="137"/>
                  <a:pt x="737" y="138"/>
                </a:cubicBezTo>
                <a:lnTo>
                  <a:pt x="737" y="138"/>
                </a:lnTo>
                <a:cubicBezTo>
                  <a:pt x="757" y="147"/>
                  <a:pt x="765" y="150"/>
                  <a:pt x="783" y="195"/>
                </a:cubicBezTo>
                <a:lnTo>
                  <a:pt x="783" y="195"/>
                </a:lnTo>
                <a:cubicBezTo>
                  <a:pt x="794" y="221"/>
                  <a:pt x="779" y="255"/>
                  <a:pt x="770" y="273"/>
                </a:cubicBezTo>
                <a:lnTo>
                  <a:pt x="770" y="273"/>
                </a:lnTo>
                <a:cubicBezTo>
                  <a:pt x="767" y="281"/>
                  <a:pt x="765" y="292"/>
                  <a:pt x="767" y="301"/>
                </a:cubicBezTo>
                <a:lnTo>
                  <a:pt x="767" y="301"/>
                </a:lnTo>
                <a:cubicBezTo>
                  <a:pt x="773" y="324"/>
                  <a:pt x="770" y="335"/>
                  <a:pt x="769" y="338"/>
                </a:cubicBezTo>
                <a:lnTo>
                  <a:pt x="769" y="338"/>
                </a:lnTo>
                <a:lnTo>
                  <a:pt x="769" y="338"/>
                </a:lnTo>
                <a:lnTo>
                  <a:pt x="768" y="340"/>
                </a:lnTo>
                <a:lnTo>
                  <a:pt x="768" y="340"/>
                </a:lnTo>
                <a:cubicBezTo>
                  <a:pt x="756" y="355"/>
                  <a:pt x="735" y="383"/>
                  <a:pt x="735" y="447"/>
                </a:cubicBezTo>
                <a:lnTo>
                  <a:pt x="735" y="447"/>
                </a:lnTo>
                <a:cubicBezTo>
                  <a:pt x="735" y="518"/>
                  <a:pt x="784" y="550"/>
                  <a:pt x="811" y="558"/>
                </a:cubicBezTo>
                <a:lnTo>
                  <a:pt x="811" y="558"/>
                </a:lnTo>
                <a:cubicBezTo>
                  <a:pt x="838" y="567"/>
                  <a:pt x="862" y="581"/>
                  <a:pt x="868" y="621"/>
                </a:cubicBezTo>
                <a:lnTo>
                  <a:pt x="779" y="621"/>
                </a:lnTo>
                <a:lnTo>
                  <a:pt x="779" y="621"/>
                </a:lnTo>
                <a:cubicBezTo>
                  <a:pt x="787" y="633"/>
                  <a:pt x="794" y="647"/>
                  <a:pt x="798" y="663"/>
                </a:cubicBezTo>
                <a:lnTo>
                  <a:pt x="891" y="663"/>
                </a:lnTo>
                <a:lnTo>
                  <a:pt x="891" y="663"/>
                </a:lnTo>
                <a:cubicBezTo>
                  <a:pt x="912" y="663"/>
                  <a:pt x="912" y="642"/>
                  <a:pt x="912" y="642"/>
                </a:cubicBezTo>
                <a:lnTo>
                  <a:pt x="912" y="642"/>
                </a:lnTo>
                <a:cubicBezTo>
                  <a:pt x="912" y="559"/>
                  <a:pt x="861" y="531"/>
                  <a:pt x="824" y="518"/>
                </a:cubicBezTo>
                <a:close/>
                <a:moveTo>
                  <a:pt x="189" y="704"/>
                </a:moveTo>
                <a:lnTo>
                  <a:pt x="189" y="704"/>
                </a:lnTo>
                <a:cubicBezTo>
                  <a:pt x="198" y="646"/>
                  <a:pt x="249" y="622"/>
                  <a:pt x="301" y="603"/>
                </a:cubicBezTo>
                <a:lnTo>
                  <a:pt x="303" y="603"/>
                </a:lnTo>
                <a:lnTo>
                  <a:pt x="303" y="603"/>
                </a:lnTo>
                <a:cubicBezTo>
                  <a:pt x="341" y="593"/>
                  <a:pt x="406" y="553"/>
                  <a:pt x="406" y="468"/>
                </a:cubicBezTo>
                <a:lnTo>
                  <a:pt x="406" y="468"/>
                </a:lnTo>
                <a:cubicBezTo>
                  <a:pt x="406" y="396"/>
                  <a:pt x="377" y="361"/>
                  <a:pt x="361" y="342"/>
                </a:cubicBezTo>
                <a:lnTo>
                  <a:pt x="361" y="342"/>
                </a:lnTo>
                <a:cubicBezTo>
                  <a:pt x="358" y="338"/>
                  <a:pt x="354" y="333"/>
                  <a:pt x="356" y="334"/>
                </a:cubicBezTo>
                <a:lnTo>
                  <a:pt x="356" y="334"/>
                </a:lnTo>
                <a:cubicBezTo>
                  <a:pt x="354" y="331"/>
                  <a:pt x="348" y="315"/>
                  <a:pt x="357" y="277"/>
                </a:cubicBezTo>
                <a:lnTo>
                  <a:pt x="357" y="277"/>
                </a:lnTo>
                <a:cubicBezTo>
                  <a:pt x="361" y="260"/>
                  <a:pt x="354" y="250"/>
                  <a:pt x="354" y="250"/>
                </a:cubicBezTo>
                <a:lnTo>
                  <a:pt x="354" y="250"/>
                </a:lnTo>
                <a:cubicBezTo>
                  <a:pt x="343" y="224"/>
                  <a:pt x="321" y="177"/>
                  <a:pt x="337" y="139"/>
                </a:cubicBezTo>
                <a:lnTo>
                  <a:pt x="337" y="139"/>
                </a:lnTo>
                <a:cubicBezTo>
                  <a:pt x="359" y="86"/>
                  <a:pt x="377" y="76"/>
                  <a:pt x="411" y="60"/>
                </a:cubicBezTo>
                <a:lnTo>
                  <a:pt x="411" y="60"/>
                </a:lnTo>
                <a:cubicBezTo>
                  <a:pt x="413" y="59"/>
                  <a:pt x="415" y="58"/>
                  <a:pt x="417" y="57"/>
                </a:cubicBezTo>
                <a:lnTo>
                  <a:pt x="417" y="57"/>
                </a:lnTo>
                <a:cubicBezTo>
                  <a:pt x="424" y="53"/>
                  <a:pt x="451" y="41"/>
                  <a:pt x="482" y="41"/>
                </a:cubicBezTo>
                <a:lnTo>
                  <a:pt x="482" y="41"/>
                </a:lnTo>
                <a:cubicBezTo>
                  <a:pt x="497" y="41"/>
                  <a:pt x="510" y="45"/>
                  <a:pt x="520" y="50"/>
                </a:cubicBezTo>
                <a:lnTo>
                  <a:pt x="520" y="50"/>
                </a:lnTo>
                <a:cubicBezTo>
                  <a:pt x="532" y="57"/>
                  <a:pt x="544" y="70"/>
                  <a:pt x="562" y="113"/>
                </a:cubicBezTo>
                <a:lnTo>
                  <a:pt x="562" y="113"/>
                </a:lnTo>
                <a:cubicBezTo>
                  <a:pt x="595" y="189"/>
                  <a:pt x="574" y="231"/>
                  <a:pt x="564" y="246"/>
                </a:cubicBezTo>
                <a:lnTo>
                  <a:pt x="564" y="246"/>
                </a:lnTo>
                <a:cubicBezTo>
                  <a:pt x="556" y="255"/>
                  <a:pt x="554" y="268"/>
                  <a:pt x="557" y="279"/>
                </a:cubicBezTo>
                <a:lnTo>
                  <a:pt x="557" y="279"/>
                </a:lnTo>
                <a:cubicBezTo>
                  <a:pt x="565" y="314"/>
                  <a:pt x="560" y="329"/>
                  <a:pt x="558" y="332"/>
                </a:cubicBezTo>
                <a:lnTo>
                  <a:pt x="558" y="332"/>
                </a:lnTo>
                <a:cubicBezTo>
                  <a:pt x="558" y="333"/>
                  <a:pt x="553" y="339"/>
                  <a:pt x="551" y="342"/>
                </a:cubicBezTo>
                <a:lnTo>
                  <a:pt x="551" y="342"/>
                </a:lnTo>
                <a:cubicBezTo>
                  <a:pt x="535" y="361"/>
                  <a:pt x="505" y="396"/>
                  <a:pt x="505" y="468"/>
                </a:cubicBezTo>
                <a:lnTo>
                  <a:pt x="505" y="468"/>
                </a:lnTo>
                <a:cubicBezTo>
                  <a:pt x="505" y="553"/>
                  <a:pt x="572" y="593"/>
                  <a:pt x="609" y="603"/>
                </a:cubicBezTo>
                <a:lnTo>
                  <a:pt x="611" y="603"/>
                </a:lnTo>
                <a:lnTo>
                  <a:pt x="611" y="603"/>
                </a:lnTo>
                <a:cubicBezTo>
                  <a:pt x="663" y="622"/>
                  <a:pt x="714" y="646"/>
                  <a:pt x="723" y="704"/>
                </a:cubicBezTo>
                <a:lnTo>
                  <a:pt x="189" y="704"/>
                </a:lnTo>
                <a:close/>
                <a:moveTo>
                  <a:pt x="621" y="564"/>
                </a:moveTo>
                <a:lnTo>
                  <a:pt x="621" y="564"/>
                </a:lnTo>
                <a:cubicBezTo>
                  <a:pt x="621" y="564"/>
                  <a:pt x="547" y="546"/>
                  <a:pt x="547" y="468"/>
                </a:cubicBezTo>
                <a:lnTo>
                  <a:pt x="547" y="468"/>
                </a:lnTo>
                <a:cubicBezTo>
                  <a:pt x="547" y="401"/>
                  <a:pt x="577" y="376"/>
                  <a:pt x="589" y="359"/>
                </a:cubicBezTo>
                <a:lnTo>
                  <a:pt x="589" y="359"/>
                </a:lnTo>
                <a:cubicBezTo>
                  <a:pt x="589" y="359"/>
                  <a:pt x="613" y="339"/>
                  <a:pt x="597" y="270"/>
                </a:cubicBezTo>
                <a:lnTo>
                  <a:pt x="597" y="270"/>
                </a:lnTo>
                <a:cubicBezTo>
                  <a:pt x="624" y="233"/>
                  <a:pt x="633" y="172"/>
                  <a:pt x="600" y="97"/>
                </a:cubicBezTo>
                <a:lnTo>
                  <a:pt x="600" y="97"/>
                </a:lnTo>
                <a:cubicBezTo>
                  <a:pt x="581" y="52"/>
                  <a:pt x="565" y="28"/>
                  <a:pt x="540" y="14"/>
                </a:cubicBezTo>
                <a:lnTo>
                  <a:pt x="540" y="14"/>
                </a:lnTo>
                <a:cubicBezTo>
                  <a:pt x="522" y="4"/>
                  <a:pt x="501" y="0"/>
                  <a:pt x="482" y="0"/>
                </a:cubicBezTo>
                <a:lnTo>
                  <a:pt x="482" y="0"/>
                </a:lnTo>
                <a:cubicBezTo>
                  <a:pt x="444" y="0"/>
                  <a:pt x="408" y="13"/>
                  <a:pt x="394" y="22"/>
                </a:cubicBezTo>
                <a:lnTo>
                  <a:pt x="394" y="22"/>
                </a:lnTo>
                <a:cubicBezTo>
                  <a:pt x="353" y="41"/>
                  <a:pt x="325" y="58"/>
                  <a:pt x="299" y="123"/>
                </a:cubicBezTo>
                <a:lnTo>
                  <a:pt x="299" y="123"/>
                </a:lnTo>
                <a:cubicBezTo>
                  <a:pt x="276" y="178"/>
                  <a:pt x="303" y="238"/>
                  <a:pt x="317" y="268"/>
                </a:cubicBezTo>
                <a:lnTo>
                  <a:pt x="317" y="268"/>
                </a:lnTo>
                <a:cubicBezTo>
                  <a:pt x="301" y="336"/>
                  <a:pt x="323" y="359"/>
                  <a:pt x="323" y="359"/>
                </a:cubicBezTo>
                <a:lnTo>
                  <a:pt x="323" y="359"/>
                </a:lnTo>
                <a:cubicBezTo>
                  <a:pt x="335" y="376"/>
                  <a:pt x="365" y="401"/>
                  <a:pt x="365" y="468"/>
                </a:cubicBezTo>
                <a:lnTo>
                  <a:pt x="365" y="468"/>
                </a:lnTo>
                <a:cubicBezTo>
                  <a:pt x="365" y="546"/>
                  <a:pt x="291" y="564"/>
                  <a:pt x="291" y="564"/>
                </a:cubicBezTo>
                <a:lnTo>
                  <a:pt x="291" y="564"/>
                </a:lnTo>
                <a:cubicBezTo>
                  <a:pt x="244" y="580"/>
                  <a:pt x="145" y="613"/>
                  <a:pt x="145" y="724"/>
                </a:cubicBezTo>
                <a:lnTo>
                  <a:pt x="145" y="724"/>
                </a:lnTo>
                <a:cubicBezTo>
                  <a:pt x="145" y="724"/>
                  <a:pt x="145" y="745"/>
                  <a:pt x="166" y="745"/>
                </a:cubicBezTo>
                <a:lnTo>
                  <a:pt x="746" y="745"/>
                </a:lnTo>
                <a:lnTo>
                  <a:pt x="746" y="745"/>
                </a:lnTo>
                <a:cubicBezTo>
                  <a:pt x="767" y="745"/>
                  <a:pt x="767" y="724"/>
                  <a:pt x="767" y="724"/>
                </a:cubicBezTo>
                <a:lnTo>
                  <a:pt x="767" y="724"/>
                </a:lnTo>
                <a:cubicBezTo>
                  <a:pt x="767" y="613"/>
                  <a:pt x="668" y="580"/>
                  <a:pt x="621" y="564"/>
                </a:cubicBezTo>
                <a:close/>
                <a:moveTo>
                  <a:pt x="101" y="558"/>
                </a:moveTo>
                <a:lnTo>
                  <a:pt x="101" y="558"/>
                </a:lnTo>
                <a:cubicBezTo>
                  <a:pt x="128" y="550"/>
                  <a:pt x="177" y="518"/>
                  <a:pt x="177" y="447"/>
                </a:cubicBezTo>
                <a:lnTo>
                  <a:pt x="177" y="447"/>
                </a:lnTo>
                <a:cubicBezTo>
                  <a:pt x="177" y="383"/>
                  <a:pt x="156" y="355"/>
                  <a:pt x="144" y="340"/>
                </a:cubicBezTo>
                <a:lnTo>
                  <a:pt x="143" y="338"/>
                </a:lnTo>
                <a:lnTo>
                  <a:pt x="143" y="338"/>
                </a:lnTo>
                <a:lnTo>
                  <a:pt x="143" y="338"/>
                </a:lnTo>
                <a:lnTo>
                  <a:pt x="143" y="338"/>
                </a:lnTo>
                <a:cubicBezTo>
                  <a:pt x="142" y="335"/>
                  <a:pt x="139" y="324"/>
                  <a:pt x="145" y="301"/>
                </a:cubicBezTo>
                <a:lnTo>
                  <a:pt x="145" y="301"/>
                </a:lnTo>
                <a:cubicBezTo>
                  <a:pt x="147" y="292"/>
                  <a:pt x="145" y="281"/>
                  <a:pt x="142" y="273"/>
                </a:cubicBezTo>
                <a:lnTo>
                  <a:pt x="142" y="273"/>
                </a:lnTo>
                <a:cubicBezTo>
                  <a:pt x="133" y="255"/>
                  <a:pt x="118" y="221"/>
                  <a:pt x="129" y="195"/>
                </a:cubicBezTo>
                <a:lnTo>
                  <a:pt x="129" y="195"/>
                </a:lnTo>
                <a:cubicBezTo>
                  <a:pt x="147" y="150"/>
                  <a:pt x="154" y="147"/>
                  <a:pt x="175" y="138"/>
                </a:cubicBezTo>
                <a:lnTo>
                  <a:pt x="175" y="138"/>
                </a:lnTo>
                <a:cubicBezTo>
                  <a:pt x="177" y="137"/>
                  <a:pt x="179" y="136"/>
                  <a:pt x="181" y="135"/>
                </a:cubicBezTo>
                <a:lnTo>
                  <a:pt x="181" y="135"/>
                </a:lnTo>
                <a:cubicBezTo>
                  <a:pt x="186" y="132"/>
                  <a:pt x="206" y="124"/>
                  <a:pt x="228" y="124"/>
                </a:cubicBezTo>
                <a:lnTo>
                  <a:pt x="228" y="124"/>
                </a:lnTo>
                <a:cubicBezTo>
                  <a:pt x="238" y="124"/>
                  <a:pt x="247" y="126"/>
                  <a:pt x="254" y="129"/>
                </a:cubicBezTo>
                <a:lnTo>
                  <a:pt x="254" y="129"/>
                </a:lnTo>
                <a:cubicBezTo>
                  <a:pt x="256" y="123"/>
                  <a:pt x="258" y="115"/>
                  <a:pt x="260" y="108"/>
                </a:cubicBezTo>
                <a:lnTo>
                  <a:pt x="260" y="108"/>
                </a:lnTo>
                <a:cubicBezTo>
                  <a:pt x="263" y="102"/>
                  <a:pt x="266" y="97"/>
                  <a:pt x="268" y="91"/>
                </a:cubicBezTo>
                <a:lnTo>
                  <a:pt x="268" y="91"/>
                </a:lnTo>
                <a:cubicBezTo>
                  <a:pt x="256" y="85"/>
                  <a:pt x="241" y="83"/>
                  <a:pt x="228" y="83"/>
                </a:cubicBezTo>
                <a:lnTo>
                  <a:pt x="228" y="83"/>
                </a:lnTo>
                <a:cubicBezTo>
                  <a:pt x="198" y="83"/>
                  <a:pt x="170" y="93"/>
                  <a:pt x="158" y="100"/>
                </a:cubicBezTo>
                <a:lnTo>
                  <a:pt x="158" y="100"/>
                </a:lnTo>
                <a:cubicBezTo>
                  <a:pt x="125" y="115"/>
                  <a:pt x="111" y="128"/>
                  <a:pt x="90" y="179"/>
                </a:cubicBezTo>
                <a:lnTo>
                  <a:pt x="90" y="179"/>
                </a:lnTo>
                <a:cubicBezTo>
                  <a:pt x="73" y="222"/>
                  <a:pt x="94" y="268"/>
                  <a:pt x="104" y="291"/>
                </a:cubicBezTo>
                <a:lnTo>
                  <a:pt x="104" y="291"/>
                </a:lnTo>
                <a:cubicBezTo>
                  <a:pt x="91" y="344"/>
                  <a:pt x="109" y="362"/>
                  <a:pt x="109" y="362"/>
                </a:cubicBezTo>
                <a:lnTo>
                  <a:pt x="109" y="362"/>
                </a:lnTo>
                <a:cubicBezTo>
                  <a:pt x="119" y="375"/>
                  <a:pt x="135" y="394"/>
                  <a:pt x="135" y="447"/>
                </a:cubicBezTo>
                <a:lnTo>
                  <a:pt x="135" y="447"/>
                </a:lnTo>
                <a:cubicBezTo>
                  <a:pt x="135" y="507"/>
                  <a:pt x="89" y="518"/>
                  <a:pt x="89" y="518"/>
                </a:cubicBezTo>
                <a:lnTo>
                  <a:pt x="89" y="518"/>
                </a:lnTo>
                <a:cubicBezTo>
                  <a:pt x="50" y="531"/>
                  <a:pt x="0" y="559"/>
                  <a:pt x="0" y="642"/>
                </a:cubicBezTo>
                <a:lnTo>
                  <a:pt x="0" y="642"/>
                </a:lnTo>
                <a:cubicBezTo>
                  <a:pt x="0" y="642"/>
                  <a:pt x="0" y="663"/>
                  <a:pt x="21" y="663"/>
                </a:cubicBezTo>
                <a:lnTo>
                  <a:pt x="114" y="663"/>
                </a:lnTo>
                <a:lnTo>
                  <a:pt x="114" y="663"/>
                </a:lnTo>
                <a:cubicBezTo>
                  <a:pt x="118" y="647"/>
                  <a:pt x="125" y="633"/>
                  <a:pt x="133" y="621"/>
                </a:cubicBezTo>
                <a:lnTo>
                  <a:pt x="44" y="621"/>
                </a:lnTo>
                <a:lnTo>
                  <a:pt x="44" y="621"/>
                </a:lnTo>
                <a:cubicBezTo>
                  <a:pt x="50" y="581"/>
                  <a:pt x="74" y="567"/>
                  <a:pt x="101" y="558"/>
                </a:cubicBezTo>
                <a:close/>
              </a:path>
            </a:pathLst>
          </a:custGeom>
          <a:solidFill>
            <a:schemeClr val="tx2"/>
          </a:solidFill>
          <a:ln>
            <a:noFill/>
          </a:ln>
          <a:effectLst/>
        </p:spPr>
        <p:txBody>
          <a:bodyPr wrap="none" anchor="ctr"/>
          <a:lstStyle/>
          <a:p>
            <a:endParaRPr lang="en-US" sz="3265"/>
          </a:p>
        </p:txBody>
      </p:sp>
      <p:sp>
        <p:nvSpPr>
          <p:cNvPr id="28" name="Freeform 50">
            <a:extLst>
              <a:ext uri="{FF2B5EF4-FFF2-40B4-BE49-F238E27FC236}">
                <a16:creationId xmlns:a16="http://schemas.microsoft.com/office/drawing/2014/main" id="{62683C51-6773-DA4C-AE37-8E1F4FAC8B81}"/>
              </a:ext>
            </a:extLst>
          </p:cNvPr>
          <p:cNvSpPr>
            <a:spLocks noChangeArrowheads="1"/>
          </p:cNvSpPr>
          <p:nvPr/>
        </p:nvSpPr>
        <p:spPr bwMode="auto">
          <a:xfrm>
            <a:off x="7804516" y="1695766"/>
            <a:ext cx="2823720" cy="1301988"/>
          </a:xfrm>
          <a:custGeom>
            <a:avLst/>
            <a:gdLst>
              <a:gd name="T0" fmla="*/ 17 w 4535"/>
              <a:gd name="T1" fmla="*/ 2089 h 2090"/>
              <a:gd name="T2" fmla="*/ 17 w 4535"/>
              <a:gd name="T3" fmla="*/ 2089 h 2090"/>
              <a:gd name="T4" fmla="*/ 0 w 4535"/>
              <a:gd name="T5" fmla="*/ 2074 h 2090"/>
              <a:gd name="T6" fmla="*/ 0 w 4535"/>
              <a:gd name="T7" fmla="*/ 15 h 2090"/>
              <a:gd name="T8" fmla="*/ 0 w 4535"/>
              <a:gd name="T9" fmla="*/ 15 h 2090"/>
              <a:gd name="T10" fmla="*/ 17 w 4535"/>
              <a:gd name="T11" fmla="*/ 0 h 2090"/>
              <a:gd name="T12" fmla="*/ 4517 w 4535"/>
              <a:gd name="T13" fmla="*/ 0 h 2090"/>
              <a:gd name="T14" fmla="*/ 4517 w 4535"/>
              <a:gd name="T15" fmla="*/ 0 h 2090"/>
              <a:gd name="T16" fmla="*/ 4534 w 4535"/>
              <a:gd name="T17" fmla="*/ 15 h 2090"/>
              <a:gd name="T18" fmla="*/ 4534 w 4535"/>
              <a:gd name="T19" fmla="*/ 15 h 2090"/>
              <a:gd name="T20" fmla="*/ 4517 w 4535"/>
              <a:gd name="T21" fmla="*/ 30 h 2090"/>
              <a:gd name="T22" fmla="*/ 34 w 4535"/>
              <a:gd name="T23" fmla="*/ 30 h 2090"/>
              <a:gd name="T24" fmla="*/ 34 w 4535"/>
              <a:gd name="T25" fmla="*/ 2074 h 2090"/>
              <a:gd name="T26" fmla="*/ 34 w 4535"/>
              <a:gd name="T27" fmla="*/ 2074 h 2090"/>
              <a:gd name="T28" fmla="*/ 17 w 4535"/>
              <a:gd name="T29" fmla="*/ 2089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5" h="2090">
                <a:moveTo>
                  <a:pt x="17" y="2089"/>
                </a:moveTo>
                <a:lnTo>
                  <a:pt x="17" y="2089"/>
                </a:lnTo>
                <a:cubicBezTo>
                  <a:pt x="8" y="2089"/>
                  <a:pt x="0" y="2082"/>
                  <a:pt x="0" y="2074"/>
                </a:cubicBezTo>
                <a:lnTo>
                  <a:pt x="0" y="15"/>
                </a:lnTo>
                <a:lnTo>
                  <a:pt x="0" y="15"/>
                </a:lnTo>
                <a:cubicBezTo>
                  <a:pt x="0" y="7"/>
                  <a:pt x="8" y="0"/>
                  <a:pt x="17" y="0"/>
                </a:cubicBezTo>
                <a:lnTo>
                  <a:pt x="4517" y="0"/>
                </a:lnTo>
                <a:lnTo>
                  <a:pt x="4517" y="0"/>
                </a:lnTo>
                <a:cubicBezTo>
                  <a:pt x="4527" y="0"/>
                  <a:pt x="4534" y="7"/>
                  <a:pt x="4534" y="15"/>
                </a:cubicBezTo>
                <a:lnTo>
                  <a:pt x="4534" y="15"/>
                </a:lnTo>
                <a:cubicBezTo>
                  <a:pt x="4534" y="23"/>
                  <a:pt x="4527" y="30"/>
                  <a:pt x="4517" y="30"/>
                </a:cubicBezTo>
                <a:lnTo>
                  <a:pt x="34" y="30"/>
                </a:lnTo>
                <a:lnTo>
                  <a:pt x="34" y="2074"/>
                </a:lnTo>
                <a:lnTo>
                  <a:pt x="34" y="2074"/>
                </a:lnTo>
                <a:cubicBezTo>
                  <a:pt x="34" y="2082"/>
                  <a:pt x="27" y="2089"/>
                  <a:pt x="17" y="2089"/>
                </a:cubicBezTo>
              </a:path>
            </a:pathLst>
          </a:custGeom>
          <a:solidFill>
            <a:schemeClr val="accent3"/>
          </a:solidFill>
          <a:ln>
            <a:noFill/>
          </a:ln>
          <a:effectLst/>
        </p:spPr>
        <p:txBody>
          <a:bodyPr wrap="none" anchor="ctr"/>
          <a:lstStyle/>
          <a:p>
            <a:endParaRPr lang="en-US" sz="3265"/>
          </a:p>
        </p:txBody>
      </p:sp>
      <p:sp>
        <p:nvSpPr>
          <p:cNvPr id="29" name="Freeform 51">
            <a:extLst>
              <a:ext uri="{FF2B5EF4-FFF2-40B4-BE49-F238E27FC236}">
                <a16:creationId xmlns:a16="http://schemas.microsoft.com/office/drawing/2014/main" id="{44F1BEB4-DE5A-ED45-86D5-B2A9096CF078}"/>
              </a:ext>
            </a:extLst>
          </p:cNvPr>
          <p:cNvSpPr>
            <a:spLocks noChangeArrowheads="1"/>
          </p:cNvSpPr>
          <p:nvPr/>
        </p:nvSpPr>
        <p:spPr bwMode="auto">
          <a:xfrm>
            <a:off x="10617248" y="1649070"/>
            <a:ext cx="129099" cy="115366"/>
          </a:xfrm>
          <a:custGeom>
            <a:avLst/>
            <a:gdLst>
              <a:gd name="T0" fmla="*/ 205 w 206"/>
              <a:gd name="T1" fmla="*/ 92 h 185"/>
              <a:gd name="T2" fmla="*/ 205 w 206"/>
              <a:gd name="T3" fmla="*/ 92 h 185"/>
              <a:gd name="T4" fmla="*/ 102 w 206"/>
              <a:gd name="T5" fmla="*/ 184 h 185"/>
              <a:gd name="T6" fmla="*/ 102 w 206"/>
              <a:gd name="T7" fmla="*/ 184 h 185"/>
              <a:gd name="T8" fmla="*/ 0 w 206"/>
              <a:gd name="T9" fmla="*/ 92 h 185"/>
              <a:gd name="T10" fmla="*/ 0 w 206"/>
              <a:gd name="T11" fmla="*/ 92 h 185"/>
              <a:gd name="T12" fmla="*/ 102 w 206"/>
              <a:gd name="T13" fmla="*/ 0 h 185"/>
              <a:gd name="T14" fmla="*/ 102 w 206"/>
              <a:gd name="T15" fmla="*/ 0 h 185"/>
              <a:gd name="T16" fmla="*/ 205 w 206"/>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185">
                <a:moveTo>
                  <a:pt x="205" y="92"/>
                </a:moveTo>
                <a:lnTo>
                  <a:pt x="205" y="92"/>
                </a:lnTo>
                <a:cubicBezTo>
                  <a:pt x="205" y="143"/>
                  <a:pt x="159" y="184"/>
                  <a:pt x="102" y="184"/>
                </a:cubicBezTo>
                <a:lnTo>
                  <a:pt x="102" y="184"/>
                </a:lnTo>
                <a:cubicBezTo>
                  <a:pt x="46" y="184"/>
                  <a:pt x="0" y="143"/>
                  <a:pt x="0" y="92"/>
                </a:cubicBezTo>
                <a:lnTo>
                  <a:pt x="0" y="92"/>
                </a:lnTo>
                <a:cubicBezTo>
                  <a:pt x="0" y="41"/>
                  <a:pt x="46" y="0"/>
                  <a:pt x="102" y="0"/>
                </a:cubicBezTo>
                <a:lnTo>
                  <a:pt x="102" y="0"/>
                </a:lnTo>
                <a:cubicBezTo>
                  <a:pt x="159" y="0"/>
                  <a:pt x="205" y="41"/>
                  <a:pt x="205" y="92"/>
                </a:cubicBezTo>
              </a:path>
            </a:pathLst>
          </a:custGeom>
          <a:solidFill>
            <a:schemeClr val="accent3"/>
          </a:solidFill>
          <a:ln>
            <a:noFill/>
          </a:ln>
          <a:effectLst/>
        </p:spPr>
        <p:txBody>
          <a:bodyPr wrap="none" anchor="ctr"/>
          <a:lstStyle/>
          <a:p>
            <a:endParaRPr lang="en-US" sz="3265"/>
          </a:p>
        </p:txBody>
      </p:sp>
      <p:sp>
        <p:nvSpPr>
          <p:cNvPr id="30" name="Freeform 52">
            <a:extLst>
              <a:ext uri="{FF2B5EF4-FFF2-40B4-BE49-F238E27FC236}">
                <a16:creationId xmlns:a16="http://schemas.microsoft.com/office/drawing/2014/main" id="{24F4A3E6-98BD-2D40-9A02-C284F56857C0}"/>
              </a:ext>
            </a:extLst>
          </p:cNvPr>
          <p:cNvSpPr>
            <a:spLocks noChangeArrowheads="1"/>
          </p:cNvSpPr>
          <p:nvPr/>
        </p:nvSpPr>
        <p:spPr bwMode="auto">
          <a:xfrm>
            <a:off x="1541792" y="1690273"/>
            <a:ext cx="3024237" cy="1301988"/>
          </a:xfrm>
          <a:custGeom>
            <a:avLst/>
            <a:gdLst>
              <a:gd name="T0" fmla="*/ 4838 w 4857"/>
              <a:gd name="T1" fmla="*/ 2089 h 2090"/>
              <a:gd name="T2" fmla="*/ 4838 w 4857"/>
              <a:gd name="T3" fmla="*/ 2089 h 2090"/>
              <a:gd name="T4" fmla="*/ 4856 w 4857"/>
              <a:gd name="T5" fmla="*/ 2074 h 2090"/>
              <a:gd name="T6" fmla="*/ 4856 w 4857"/>
              <a:gd name="T7" fmla="*/ 15 h 2090"/>
              <a:gd name="T8" fmla="*/ 4856 w 4857"/>
              <a:gd name="T9" fmla="*/ 15 h 2090"/>
              <a:gd name="T10" fmla="*/ 4838 w 4857"/>
              <a:gd name="T11" fmla="*/ 0 h 2090"/>
              <a:gd name="T12" fmla="*/ 18 w 4857"/>
              <a:gd name="T13" fmla="*/ 0 h 2090"/>
              <a:gd name="T14" fmla="*/ 18 w 4857"/>
              <a:gd name="T15" fmla="*/ 0 h 2090"/>
              <a:gd name="T16" fmla="*/ 0 w 4857"/>
              <a:gd name="T17" fmla="*/ 15 h 2090"/>
              <a:gd name="T18" fmla="*/ 0 w 4857"/>
              <a:gd name="T19" fmla="*/ 15 h 2090"/>
              <a:gd name="T20" fmla="*/ 18 w 4857"/>
              <a:gd name="T21" fmla="*/ 30 h 2090"/>
              <a:gd name="T22" fmla="*/ 4820 w 4857"/>
              <a:gd name="T23" fmla="*/ 30 h 2090"/>
              <a:gd name="T24" fmla="*/ 4820 w 4857"/>
              <a:gd name="T25" fmla="*/ 2074 h 2090"/>
              <a:gd name="T26" fmla="*/ 4820 w 4857"/>
              <a:gd name="T27" fmla="*/ 2074 h 2090"/>
              <a:gd name="T28" fmla="*/ 4838 w 4857"/>
              <a:gd name="T29" fmla="*/ 2089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57" h="2090">
                <a:moveTo>
                  <a:pt x="4838" y="2089"/>
                </a:moveTo>
                <a:lnTo>
                  <a:pt x="4838" y="2089"/>
                </a:lnTo>
                <a:cubicBezTo>
                  <a:pt x="4849" y="2089"/>
                  <a:pt x="4856" y="2082"/>
                  <a:pt x="4856" y="2074"/>
                </a:cubicBezTo>
                <a:lnTo>
                  <a:pt x="4856" y="15"/>
                </a:lnTo>
                <a:lnTo>
                  <a:pt x="4856" y="15"/>
                </a:lnTo>
                <a:cubicBezTo>
                  <a:pt x="4856" y="6"/>
                  <a:pt x="4849" y="0"/>
                  <a:pt x="4838" y="0"/>
                </a:cubicBezTo>
                <a:lnTo>
                  <a:pt x="18" y="0"/>
                </a:lnTo>
                <a:lnTo>
                  <a:pt x="18" y="0"/>
                </a:lnTo>
                <a:cubicBezTo>
                  <a:pt x="8" y="0"/>
                  <a:pt x="0" y="6"/>
                  <a:pt x="0" y="15"/>
                </a:cubicBezTo>
                <a:lnTo>
                  <a:pt x="0" y="15"/>
                </a:lnTo>
                <a:cubicBezTo>
                  <a:pt x="0" y="23"/>
                  <a:pt x="8" y="30"/>
                  <a:pt x="18" y="30"/>
                </a:cubicBezTo>
                <a:lnTo>
                  <a:pt x="4820" y="30"/>
                </a:lnTo>
                <a:lnTo>
                  <a:pt x="4820" y="2074"/>
                </a:lnTo>
                <a:lnTo>
                  <a:pt x="4820" y="2074"/>
                </a:lnTo>
                <a:cubicBezTo>
                  <a:pt x="4820" y="2082"/>
                  <a:pt x="4828" y="2089"/>
                  <a:pt x="4838" y="2089"/>
                </a:cubicBezTo>
              </a:path>
            </a:pathLst>
          </a:custGeom>
          <a:solidFill>
            <a:schemeClr val="accent2"/>
          </a:solidFill>
          <a:ln>
            <a:noFill/>
          </a:ln>
          <a:effectLst/>
        </p:spPr>
        <p:txBody>
          <a:bodyPr wrap="none" anchor="ctr"/>
          <a:lstStyle/>
          <a:p>
            <a:endParaRPr lang="en-US" sz="3265"/>
          </a:p>
        </p:txBody>
      </p:sp>
      <p:sp>
        <p:nvSpPr>
          <p:cNvPr id="31" name="Freeform 53">
            <a:extLst>
              <a:ext uri="{FF2B5EF4-FFF2-40B4-BE49-F238E27FC236}">
                <a16:creationId xmlns:a16="http://schemas.microsoft.com/office/drawing/2014/main" id="{9EFDEF0D-DAC3-BC41-8EE9-41E8BB354313}"/>
              </a:ext>
            </a:extLst>
          </p:cNvPr>
          <p:cNvSpPr>
            <a:spLocks noChangeArrowheads="1"/>
          </p:cNvSpPr>
          <p:nvPr/>
        </p:nvSpPr>
        <p:spPr bwMode="auto">
          <a:xfrm>
            <a:off x="1426426" y="1643576"/>
            <a:ext cx="115366" cy="115366"/>
          </a:xfrm>
          <a:custGeom>
            <a:avLst/>
            <a:gdLst>
              <a:gd name="T0" fmla="*/ 0 w 185"/>
              <a:gd name="T1" fmla="*/ 92 h 185"/>
              <a:gd name="T2" fmla="*/ 0 w 185"/>
              <a:gd name="T3" fmla="*/ 92 h 185"/>
              <a:gd name="T4" fmla="*/ 92 w 185"/>
              <a:gd name="T5" fmla="*/ 184 h 185"/>
              <a:gd name="T6" fmla="*/ 92 w 185"/>
              <a:gd name="T7" fmla="*/ 184 h 185"/>
              <a:gd name="T8" fmla="*/ 184 w 185"/>
              <a:gd name="T9" fmla="*/ 92 h 185"/>
              <a:gd name="T10" fmla="*/ 184 w 185"/>
              <a:gd name="T11" fmla="*/ 92 h 185"/>
              <a:gd name="T12" fmla="*/ 92 w 185"/>
              <a:gd name="T13" fmla="*/ 0 h 185"/>
              <a:gd name="T14" fmla="*/ 92 w 185"/>
              <a:gd name="T15" fmla="*/ 0 h 185"/>
              <a:gd name="T16" fmla="*/ 0 w 185"/>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85">
                <a:moveTo>
                  <a:pt x="0" y="92"/>
                </a:moveTo>
                <a:lnTo>
                  <a:pt x="0" y="92"/>
                </a:lnTo>
                <a:cubicBezTo>
                  <a:pt x="0" y="143"/>
                  <a:pt x="41" y="184"/>
                  <a:pt x="92" y="184"/>
                </a:cubicBezTo>
                <a:lnTo>
                  <a:pt x="92" y="184"/>
                </a:lnTo>
                <a:cubicBezTo>
                  <a:pt x="142" y="184"/>
                  <a:pt x="184" y="143"/>
                  <a:pt x="184" y="92"/>
                </a:cubicBezTo>
                <a:lnTo>
                  <a:pt x="184" y="92"/>
                </a:lnTo>
                <a:cubicBezTo>
                  <a:pt x="184" y="41"/>
                  <a:pt x="142" y="0"/>
                  <a:pt x="92" y="0"/>
                </a:cubicBezTo>
                <a:lnTo>
                  <a:pt x="92" y="0"/>
                </a:lnTo>
                <a:cubicBezTo>
                  <a:pt x="41" y="0"/>
                  <a:pt x="0" y="41"/>
                  <a:pt x="0" y="92"/>
                </a:cubicBezTo>
              </a:path>
            </a:pathLst>
          </a:custGeom>
          <a:solidFill>
            <a:schemeClr val="accent2"/>
          </a:solidFill>
          <a:ln>
            <a:noFill/>
          </a:ln>
          <a:effectLst/>
        </p:spPr>
        <p:txBody>
          <a:bodyPr wrap="none" anchor="ctr"/>
          <a:lstStyle/>
          <a:p>
            <a:endParaRPr lang="en-US" sz="3265"/>
          </a:p>
        </p:txBody>
      </p:sp>
      <p:sp>
        <p:nvSpPr>
          <p:cNvPr id="32" name="Freeform 54">
            <a:extLst>
              <a:ext uri="{FF2B5EF4-FFF2-40B4-BE49-F238E27FC236}">
                <a16:creationId xmlns:a16="http://schemas.microsoft.com/office/drawing/2014/main" id="{E1DAF7A5-AAB8-A64B-B9F4-173BD391C39D}"/>
              </a:ext>
            </a:extLst>
          </p:cNvPr>
          <p:cNvSpPr>
            <a:spLocks noChangeArrowheads="1"/>
          </p:cNvSpPr>
          <p:nvPr/>
        </p:nvSpPr>
        <p:spPr bwMode="auto">
          <a:xfrm>
            <a:off x="1467625" y="4681545"/>
            <a:ext cx="3142350" cy="1573923"/>
          </a:xfrm>
          <a:custGeom>
            <a:avLst/>
            <a:gdLst>
              <a:gd name="T0" fmla="*/ 5030 w 5046"/>
              <a:gd name="T1" fmla="*/ 2527 h 2528"/>
              <a:gd name="T2" fmla="*/ 15 w 5046"/>
              <a:gd name="T3" fmla="*/ 2527 h 2528"/>
              <a:gd name="T4" fmla="*/ 15 w 5046"/>
              <a:gd name="T5" fmla="*/ 2527 h 2528"/>
              <a:gd name="T6" fmla="*/ 0 w 5046"/>
              <a:gd name="T7" fmla="*/ 2512 h 2528"/>
              <a:gd name="T8" fmla="*/ 0 w 5046"/>
              <a:gd name="T9" fmla="*/ 2512 h 2528"/>
              <a:gd name="T10" fmla="*/ 15 w 5046"/>
              <a:gd name="T11" fmla="*/ 2496 h 2528"/>
              <a:gd name="T12" fmla="*/ 5015 w 5046"/>
              <a:gd name="T13" fmla="*/ 2496 h 2528"/>
              <a:gd name="T14" fmla="*/ 5015 w 5046"/>
              <a:gd name="T15" fmla="*/ 15 h 2528"/>
              <a:gd name="T16" fmla="*/ 5015 w 5046"/>
              <a:gd name="T17" fmla="*/ 15 h 2528"/>
              <a:gd name="T18" fmla="*/ 5030 w 5046"/>
              <a:gd name="T19" fmla="*/ 0 h 2528"/>
              <a:gd name="T20" fmla="*/ 5030 w 5046"/>
              <a:gd name="T21" fmla="*/ 0 h 2528"/>
              <a:gd name="T22" fmla="*/ 5045 w 5046"/>
              <a:gd name="T23" fmla="*/ 15 h 2528"/>
              <a:gd name="T24" fmla="*/ 5045 w 5046"/>
              <a:gd name="T25" fmla="*/ 2512 h 2528"/>
              <a:gd name="T26" fmla="*/ 5045 w 5046"/>
              <a:gd name="T27" fmla="*/ 2512 h 2528"/>
              <a:gd name="T28" fmla="*/ 5030 w 5046"/>
              <a:gd name="T29"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46" h="2528">
                <a:moveTo>
                  <a:pt x="5030" y="2527"/>
                </a:moveTo>
                <a:lnTo>
                  <a:pt x="15" y="2527"/>
                </a:lnTo>
                <a:lnTo>
                  <a:pt x="15" y="2527"/>
                </a:lnTo>
                <a:cubicBezTo>
                  <a:pt x="6" y="2527"/>
                  <a:pt x="0" y="2520"/>
                  <a:pt x="0" y="2512"/>
                </a:cubicBezTo>
                <a:lnTo>
                  <a:pt x="0" y="2512"/>
                </a:lnTo>
                <a:cubicBezTo>
                  <a:pt x="0" y="2503"/>
                  <a:pt x="6" y="2496"/>
                  <a:pt x="15" y="2496"/>
                </a:cubicBezTo>
                <a:lnTo>
                  <a:pt x="5015" y="2496"/>
                </a:lnTo>
                <a:lnTo>
                  <a:pt x="5015" y="15"/>
                </a:lnTo>
                <a:lnTo>
                  <a:pt x="5015" y="15"/>
                </a:lnTo>
                <a:cubicBezTo>
                  <a:pt x="5015" y="6"/>
                  <a:pt x="5021" y="0"/>
                  <a:pt x="5030" y="0"/>
                </a:cubicBezTo>
                <a:lnTo>
                  <a:pt x="5030" y="0"/>
                </a:lnTo>
                <a:cubicBezTo>
                  <a:pt x="5038" y="0"/>
                  <a:pt x="5045" y="6"/>
                  <a:pt x="5045" y="15"/>
                </a:cubicBezTo>
                <a:lnTo>
                  <a:pt x="5045" y="2512"/>
                </a:lnTo>
                <a:lnTo>
                  <a:pt x="5045" y="2512"/>
                </a:lnTo>
                <a:cubicBezTo>
                  <a:pt x="5045" y="2520"/>
                  <a:pt x="5038" y="2527"/>
                  <a:pt x="5030" y="2527"/>
                </a:cubicBezTo>
              </a:path>
            </a:pathLst>
          </a:custGeom>
          <a:solidFill>
            <a:schemeClr val="accent1"/>
          </a:solidFill>
          <a:ln>
            <a:noFill/>
          </a:ln>
          <a:effectLst/>
        </p:spPr>
        <p:txBody>
          <a:bodyPr wrap="none" anchor="ctr"/>
          <a:lstStyle/>
          <a:p>
            <a:endParaRPr lang="en-US" sz="3265"/>
          </a:p>
        </p:txBody>
      </p:sp>
      <p:sp>
        <p:nvSpPr>
          <p:cNvPr id="33" name="Freeform 55">
            <a:extLst>
              <a:ext uri="{FF2B5EF4-FFF2-40B4-BE49-F238E27FC236}">
                <a16:creationId xmlns:a16="http://schemas.microsoft.com/office/drawing/2014/main" id="{D76A1006-E5CE-2342-B274-5882B22F3A87}"/>
              </a:ext>
            </a:extLst>
          </p:cNvPr>
          <p:cNvSpPr>
            <a:spLocks noChangeArrowheads="1"/>
          </p:cNvSpPr>
          <p:nvPr/>
        </p:nvSpPr>
        <p:spPr bwMode="auto">
          <a:xfrm>
            <a:off x="7793528" y="4681545"/>
            <a:ext cx="2897883" cy="1573923"/>
          </a:xfrm>
          <a:custGeom>
            <a:avLst/>
            <a:gdLst>
              <a:gd name="T0" fmla="*/ 4636 w 4652"/>
              <a:gd name="T1" fmla="*/ 2527 h 2528"/>
              <a:gd name="T2" fmla="*/ 15 w 4652"/>
              <a:gd name="T3" fmla="*/ 2527 h 2528"/>
              <a:gd name="T4" fmla="*/ 15 w 4652"/>
              <a:gd name="T5" fmla="*/ 2527 h 2528"/>
              <a:gd name="T6" fmla="*/ 0 w 4652"/>
              <a:gd name="T7" fmla="*/ 2512 h 2528"/>
              <a:gd name="T8" fmla="*/ 0 w 4652"/>
              <a:gd name="T9" fmla="*/ 15 h 2528"/>
              <a:gd name="T10" fmla="*/ 0 w 4652"/>
              <a:gd name="T11" fmla="*/ 15 h 2528"/>
              <a:gd name="T12" fmla="*/ 15 w 4652"/>
              <a:gd name="T13" fmla="*/ 0 h 2528"/>
              <a:gd name="T14" fmla="*/ 15 w 4652"/>
              <a:gd name="T15" fmla="*/ 0 h 2528"/>
              <a:gd name="T16" fmla="*/ 30 w 4652"/>
              <a:gd name="T17" fmla="*/ 15 h 2528"/>
              <a:gd name="T18" fmla="*/ 30 w 4652"/>
              <a:gd name="T19" fmla="*/ 2496 h 2528"/>
              <a:gd name="T20" fmla="*/ 4636 w 4652"/>
              <a:gd name="T21" fmla="*/ 2496 h 2528"/>
              <a:gd name="T22" fmla="*/ 4636 w 4652"/>
              <a:gd name="T23" fmla="*/ 2496 h 2528"/>
              <a:gd name="T24" fmla="*/ 4651 w 4652"/>
              <a:gd name="T25" fmla="*/ 2512 h 2528"/>
              <a:gd name="T26" fmla="*/ 4651 w 4652"/>
              <a:gd name="T27" fmla="*/ 2512 h 2528"/>
              <a:gd name="T28" fmla="*/ 4636 w 4652"/>
              <a:gd name="T29" fmla="*/ 252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2" h="2528">
                <a:moveTo>
                  <a:pt x="4636" y="2527"/>
                </a:moveTo>
                <a:lnTo>
                  <a:pt x="15" y="2527"/>
                </a:lnTo>
                <a:lnTo>
                  <a:pt x="15" y="2527"/>
                </a:lnTo>
                <a:cubicBezTo>
                  <a:pt x="7" y="2527"/>
                  <a:pt x="0" y="2520"/>
                  <a:pt x="0" y="2512"/>
                </a:cubicBezTo>
                <a:lnTo>
                  <a:pt x="0" y="15"/>
                </a:lnTo>
                <a:lnTo>
                  <a:pt x="0" y="15"/>
                </a:lnTo>
                <a:cubicBezTo>
                  <a:pt x="0" y="6"/>
                  <a:pt x="7" y="0"/>
                  <a:pt x="15" y="0"/>
                </a:cubicBezTo>
                <a:lnTo>
                  <a:pt x="15" y="0"/>
                </a:lnTo>
                <a:cubicBezTo>
                  <a:pt x="23" y="0"/>
                  <a:pt x="30" y="6"/>
                  <a:pt x="30" y="15"/>
                </a:cubicBezTo>
                <a:lnTo>
                  <a:pt x="30" y="2496"/>
                </a:lnTo>
                <a:lnTo>
                  <a:pt x="4636" y="2496"/>
                </a:lnTo>
                <a:lnTo>
                  <a:pt x="4636" y="2496"/>
                </a:lnTo>
                <a:cubicBezTo>
                  <a:pt x="4644" y="2496"/>
                  <a:pt x="4651" y="2503"/>
                  <a:pt x="4651" y="2512"/>
                </a:cubicBezTo>
                <a:lnTo>
                  <a:pt x="4651" y="2512"/>
                </a:lnTo>
                <a:cubicBezTo>
                  <a:pt x="4651" y="2520"/>
                  <a:pt x="4644" y="2527"/>
                  <a:pt x="4636" y="2527"/>
                </a:cubicBezTo>
              </a:path>
            </a:pathLst>
          </a:custGeom>
          <a:solidFill>
            <a:schemeClr val="accent4"/>
          </a:solidFill>
          <a:ln>
            <a:noFill/>
          </a:ln>
          <a:effectLst/>
        </p:spPr>
        <p:txBody>
          <a:bodyPr wrap="none" anchor="ctr"/>
          <a:lstStyle/>
          <a:p>
            <a:endParaRPr lang="en-US" sz="3265"/>
          </a:p>
        </p:txBody>
      </p:sp>
      <p:sp>
        <p:nvSpPr>
          <p:cNvPr id="34" name="Freeform 56">
            <a:extLst>
              <a:ext uri="{FF2B5EF4-FFF2-40B4-BE49-F238E27FC236}">
                <a16:creationId xmlns:a16="http://schemas.microsoft.com/office/drawing/2014/main" id="{951A3BB8-AD00-664E-8260-140E6DE240F6}"/>
              </a:ext>
            </a:extLst>
          </p:cNvPr>
          <p:cNvSpPr>
            <a:spLocks noChangeArrowheads="1"/>
          </p:cNvSpPr>
          <p:nvPr/>
        </p:nvSpPr>
        <p:spPr bwMode="auto">
          <a:xfrm>
            <a:off x="1426426" y="6186798"/>
            <a:ext cx="115366" cy="115366"/>
          </a:xfrm>
          <a:custGeom>
            <a:avLst/>
            <a:gdLst>
              <a:gd name="T0" fmla="*/ 183 w 184"/>
              <a:gd name="T1" fmla="*/ 92 h 185"/>
              <a:gd name="T2" fmla="*/ 183 w 184"/>
              <a:gd name="T3" fmla="*/ 92 h 185"/>
              <a:gd name="T4" fmla="*/ 91 w 184"/>
              <a:gd name="T5" fmla="*/ 184 h 185"/>
              <a:gd name="T6" fmla="*/ 91 w 184"/>
              <a:gd name="T7" fmla="*/ 184 h 185"/>
              <a:gd name="T8" fmla="*/ 0 w 184"/>
              <a:gd name="T9" fmla="*/ 92 h 185"/>
              <a:gd name="T10" fmla="*/ 0 w 184"/>
              <a:gd name="T11" fmla="*/ 92 h 185"/>
              <a:gd name="T12" fmla="*/ 91 w 184"/>
              <a:gd name="T13" fmla="*/ 0 h 185"/>
              <a:gd name="T14" fmla="*/ 91 w 184"/>
              <a:gd name="T15" fmla="*/ 0 h 185"/>
              <a:gd name="T16" fmla="*/ 183 w 184"/>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5">
                <a:moveTo>
                  <a:pt x="183" y="92"/>
                </a:moveTo>
                <a:lnTo>
                  <a:pt x="183" y="92"/>
                </a:lnTo>
                <a:cubicBezTo>
                  <a:pt x="183" y="143"/>
                  <a:pt x="142" y="184"/>
                  <a:pt x="91" y="184"/>
                </a:cubicBezTo>
                <a:lnTo>
                  <a:pt x="91" y="184"/>
                </a:lnTo>
                <a:cubicBezTo>
                  <a:pt x="41" y="184"/>
                  <a:pt x="0" y="143"/>
                  <a:pt x="0" y="92"/>
                </a:cubicBezTo>
                <a:lnTo>
                  <a:pt x="0" y="92"/>
                </a:lnTo>
                <a:cubicBezTo>
                  <a:pt x="0" y="41"/>
                  <a:pt x="41" y="0"/>
                  <a:pt x="91" y="0"/>
                </a:cubicBezTo>
                <a:lnTo>
                  <a:pt x="91" y="0"/>
                </a:lnTo>
                <a:cubicBezTo>
                  <a:pt x="142" y="0"/>
                  <a:pt x="183" y="41"/>
                  <a:pt x="183" y="92"/>
                </a:cubicBezTo>
              </a:path>
            </a:pathLst>
          </a:custGeom>
          <a:solidFill>
            <a:schemeClr val="accent1"/>
          </a:solidFill>
          <a:ln>
            <a:noFill/>
          </a:ln>
          <a:effectLst/>
        </p:spPr>
        <p:txBody>
          <a:bodyPr wrap="none" anchor="ctr"/>
          <a:lstStyle/>
          <a:p>
            <a:endParaRPr lang="en-US" sz="3265"/>
          </a:p>
        </p:txBody>
      </p:sp>
      <p:sp>
        <p:nvSpPr>
          <p:cNvPr id="35" name="Freeform 57">
            <a:extLst>
              <a:ext uri="{FF2B5EF4-FFF2-40B4-BE49-F238E27FC236}">
                <a16:creationId xmlns:a16="http://schemas.microsoft.com/office/drawing/2014/main" id="{A145BFDD-546D-3C43-97B5-D9EBF2BA930C}"/>
              </a:ext>
            </a:extLst>
          </p:cNvPr>
          <p:cNvSpPr>
            <a:spLocks noChangeArrowheads="1"/>
          </p:cNvSpPr>
          <p:nvPr/>
        </p:nvSpPr>
        <p:spPr bwMode="auto">
          <a:xfrm>
            <a:off x="10625490" y="6186798"/>
            <a:ext cx="115366" cy="115366"/>
          </a:xfrm>
          <a:custGeom>
            <a:avLst/>
            <a:gdLst>
              <a:gd name="T0" fmla="*/ 183 w 184"/>
              <a:gd name="T1" fmla="*/ 92 h 185"/>
              <a:gd name="T2" fmla="*/ 183 w 184"/>
              <a:gd name="T3" fmla="*/ 92 h 185"/>
              <a:gd name="T4" fmla="*/ 92 w 184"/>
              <a:gd name="T5" fmla="*/ 184 h 185"/>
              <a:gd name="T6" fmla="*/ 92 w 184"/>
              <a:gd name="T7" fmla="*/ 184 h 185"/>
              <a:gd name="T8" fmla="*/ 0 w 184"/>
              <a:gd name="T9" fmla="*/ 92 h 185"/>
              <a:gd name="T10" fmla="*/ 0 w 184"/>
              <a:gd name="T11" fmla="*/ 92 h 185"/>
              <a:gd name="T12" fmla="*/ 92 w 184"/>
              <a:gd name="T13" fmla="*/ 0 h 185"/>
              <a:gd name="T14" fmla="*/ 92 w 184"/>
              <a:gd name="T15" fmla="*/ 0 h 185"/>
              <a:gd name="T16" fmla="*/ 183 w 184"/>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85">
                <a:moveTo>
                  <a:pt x="183" y="92"/>
                </a:moveTo>
                <a:lnTo>
                  <a:pt x="183" y="92"/>
                </a:lnTo>
                <a:cubicBezTo>
                  <a:pt x="183" y="143"/>
                  <a:pt x="142" y="184"/>
                  <a:pt x="92" y="184"/>
                </a:cubicBezTo>
                <a:lnTo>
                  <a:pt x="92" y="184"/>
                </a:lnTo>
                <a:cubicBezTo>
                  <a:pt x="41" y="184"/>
                  <a:pt x="0" y="143"/>
                  <a:pt x="0" y="92"/>
                </a:cubicBezTo>
                <a:lnTo>
                  <a:pt x="0" y="92"/>
                </a:lnTo>
                <a:cubicBezTo>
                  <a:pt x="0" y="41"/>
                  <a:pt x="41" y="0"/>
                  <a:pt x="92" y="0"/>
                </a:cubicBezTo>
                <a:lnTo>
                  <a:pt x="92" y="0"/>
                </a:lnTo>
                <a:cubicBezTo>
                  <a:pt x="142" y="0"/>
                  <a:pt x="183" y="41"/>
                  <a:pt x="183" y="92"/>
                </a:cubicBezTo>
              </a:path>
            </a:pathLst>
          </a:custGeom>
          <a:solidFill>
            <a:schemeClr val="accent4"/>
          </a:solidFill>
          <a:ln>
            <a:noFill/>
          </a:ln>
          <a:effectLst/>
        </p:spPr>
        <p:txBody>
          <a:bodyPr wrap="none" anchor="ctr"/>
          <a:lstStyle/>
          <a:p>
            <a:endParaRPr lang="en-US" sz="3265"/>
          </a:p>
        </p:txBody>
      </p:sp>
      <p:sp>
        <p:nvSpPr>
          <p:cNvPr id="4" name="TextBox 3">
            <a:extLst>
              <a:ext uri="{FF2B5EF4-FFF2-40B4-BE49-F238E27FC236}">
                <a16:creationId xmlns:a16="http://schemas.microsoft.com/office/drawing/2014/main" id="{3CD6BBD6-A90A-2748-88C1-CDCF3059EE49}"/>
              </a:ext>
            </a:extLst>
          </p:cNvPr>
          <p:cNvSpPr txBox="1"/>
          <p:nvPr/>
        </p:nvSpPr>
        <p:spPr>
          <a:xfrm>
            <a:off x="735021" y="108741"/>
            <a:ext cx="10960923" cy="1785104"/>
          </a:xfrm>
          <a:prstGeom prst="rect">
            <a:avLst/>
          </a:prstGeom>
          <a:noFill/>
        </p:spPr>
        <p:txBody>
          <a:bodyPr wrap="square" rtlCol="0" anchor="b">
            <a:spAutoFit/>
          </a:bodyPr>
          <a:lstStyle/>
          <a:p>
            <a:pPr algn="ctr">
              <a:lnSpc>
                <a:spcPts val="4440"/>
              </a:lnSpc>
            </a:pPr>
            <a:r>
              <a:rPr lang="en-US" sz="3600" b="1" dirty="0">
                <a:solidFill>
                  <a:schemeClr val="accent1">
                    <a:lumMod val="50000"/>
                  </a:schemeClr>
                </a:solidFill>
                <a:effectLst/>
                <a:latin typeface="Arial" panose="020B0604020202020204" pitchFamily="34" charset="0"/>
              </a:rPr>
              <a:t>GFR slope as a predictor of kidney function related to anthropometric parameters</a:t>
            </a:r>
            <a:br>
              <a:rPr lang="en-US" sz="9600" dirty="0">
                <a:solidFill>
                  <a:schemeClr val="accent1">
                    <a:lumMod val="50000"/>
                  </a:schemeClr>
                </a:solidFill>
                <a:effectLst/>
                <a:latin typeface="Arial" panose="020B0604020202020204" pitchFamily="34" charset="0"/>
              </a:rPr>
            </a:br>
            <a:endParaRPr lang="en-US" sz="3700" b="1" spc="-145" dirty="0">
              <a:solidFill>
                <a:schemeClr val="accent1">
                  <a:lumMod val="50000"/>
                </a:schemeClr>
              </a:solidFill>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A28A7A1D-5C3E-A147-B7DB-83C780B2F43D}"/>
              </a:ext>
            </a:extLst>
          </p:cNvPr>
          <p:cNvSpPr txBox="1"/>
          <p:nvPr/>
        </p:nvSpPr>
        <p:spPr>
          <a:xfrm>
            <a:off x="4286249" y="1235531"/>
            <a:ext cx="2839897" cy="335989"/>
          </a:xfrm>
          <a:prstGeom prst="rect">
            <a:avLst/>
          </a:prstGeom>
          <a:noFill/>
        </p:spPr>
        <p:txBody>
          <a:bodyPr wrap="square" rtlCol="0" anchor="t">
            <a:spAutoFit/>
          </a:bodyPr>
          <a:lstStyle/>
          <a:p>
            <a:pPr algn="ctr">
              <a:lnSpc>
                <a:spcPts val="1920"/>
              </a:lnSpc>
            </a:pPr>
            <a:r>
              <a:rPr lang="en-US" sz="1600" b="1" spc="25" dirty="0">
                <a:solidFill>
                  <a:schemeClr val="tx2">
                    <a:lumMod val="75000"/>
                  </a:schemeClr>
                </a:solidFill>
                <a:latin typeface="Source Sans Pro" panose="020B0503030403020204" pitchFamily="34" charset="0"/>
                <a:ea typeface="Source Sans Pro" panose="020B0503030403020204" pitchFamily="34" charset="0"/>
              </a:rPr>
              <a:t>Estimating GFR</a:t>
            </a:r>
          </a:p>
        </p:txBody>
      </p:sp>
      <p:sp>
        <p:nvSpPr>
          <p:cNvPr id="6" name="TextBox 5">
            <a:extLst>
              <a:ext uri="{FF2B5EF4-FFF2-40B4-BE49-F238E27FC236}">
                <a16:creationId xmlns:a16="http://schemas.microsoft.com/office/drawing/2014/main" id="{D25D8CD0-02C7-AF41-A61E-B0B77869CE10}"/>
              </a:ext>
            </a:extLst>
          </p:cNvPr>
          <p:cNvSpPr txBox="1"/>
          <p:nvPr/>
        </p:nvSpPr>
        <p:spPr>
          <a:xfrm>
            <a:off x="735020" y="2527045"/>
            <a:ext cx="2734211" cy="553998"/>
          </a:xfrm>
          <a:prstGeom prst="rect">
            <a:avLst/>
          </a:prstGeom>
          <a:noFill/>
        </p:spPr>
        <p:txBody>
          <a:bodyPr wrap="square" rtlCol="0" anchor="t">
            <a:spAutoFit/>
          </a:bodyPr>
          <a:lstStyle/>
          <a:p>
            <a:pPr>
              <a:lnSpc>
                <a:spcPts val="1800"/>
              </a:lnSpc>
            </a:pPr>
            <a:r>
              <a:rPr lang="en-US" sz="1600" b="1" spc="-15" dirty="0">
                <a:solidFill>
                  <a:schemeClr val="tx2">
                    <a:lumMod val="75000"/>
                  </a:schemeClr>
                </a:solidFill>
                <a:latin typeface="Source Sans Pro" panose="020B0503030403020204" pitchFamily="34" charset="0"/>
                <a:ea typeface="Source Sans Pro" panose="020B0503030403020204" pitchFamily="34" charset="0"/>
              </a:rPr>
              <a:t>450 CKD AMBULANTORY PT</a:t>
            </a:r>
          </a:p>
          <a:p>
            <a:pPr>
              <a:lnSpc>
                <a:spcPts val="1800"/>
              </a:lnSpc>
            </a:pPr>
            <a:r>
              <a:rPr lang="en-US" sz="1600" b="1" spc="-15" dirty="0">
                <a:solidFill>
                  <a:schemeClr val="tx2">
                    <a:lumMod val="75000"/>
                  </a:schemeClr>
                </a:solidFill>
                <a:latin typeface="Source Sans Pro" panose="020B0503030403020204" pitchFamily="34" charset="0"/>
                <a:ea typeface="Source Sans Pro" panose="020B0503030403020204" pitchFamily="34" charset="0"/>
              </a:rPr>
              <a:t>One center study</a:t>
            </a:r>
          </a:p>
        </p:txBody>
      </p:sp>
      <p:sp>
        <p:nvSpPr>
          <p:cNvPr id="7" name="TextBox 6">
            <a:extLst>
              <a:ext uri="{FF2B5EF4-FFF2-40B4-BE49-F238E27FC236}">
                <a16:creationId xmlns:a16="http://schemas.microsoft.com/office/drawing/2014/main" id="{AA85308E-1C5F-3042-B5EF-3347BDF55CF4}"/>
              </a:ext>
            </a:extLst>
          </p:cNvPr>
          <p:cNvSpPr txBox="1"/>
          <p:nvPr/>
        </p:nvSpPr>
        <p:spPr>
          <a:xfrm>
            <a:off x="735021" y="2139306"/>
            <a:ext cx="2451312" cy="357406"/>
          </a:xfrm>
          <a:prstGeom prst="rect">
            <a:avLst/>
          </a:prstGeom>
          <a:noFill/>
        </p:spPr>
        <p:txBody>
          <a:bodyPr wrap="none" rtlCol="0" anchor="b">
            <a:spAutoFit/>
          </a:bodyPr>
          <a:lstStyle/>
          <a:p>
            <a:pPr>
              <a:lnSpc>
                <a:spcPts val="2160"/>
              </a:lnSpc>
            </a:pPr>
            <a:r>
              <a:rPr lang="en-US" sz="1600" b="1" spc="-15" dirty="0">
                <a:solidFill>
                  <a:schemeClr val="tx2"/>
                </a:solidFill>
                <a:latin typeface="Source Sans Pro" panose="020B0503030403020204" pitchFamily="34" charset="0"/>
                <a:ea typeface="Source Sans Pro" panose="020B0503030403020204" pitchFamily="34" charset="0"/>
              </a:rPr>
              <a:t>RETROSPECTIVE COHORT</a:t>
            </a:r>
          </a:p>
        </p:txBody>
      </p:sp>
      <p:sp>
        <p:nvSpPr>
          <p:cNvPr id="8" name="TextBox 7">
            <a:extLst>
              <a:ext uri="{FF2B5EF4-FFF2-40B4-BE49-F238E27FC236}">
                <a16:creationId xmlns:a16="http://schemas.microsoft.com/office/drawing/2014/main" id="{83ADB289-2114-F64B-8310-DA8D3AF73BE2}"/>
              </a:ext>
            </a:extLst>
          </p:cNvPr>
          <p:cNvSpPr txBox="1"/>
          <p:nvPr/>
        </p:nvSpPr>
        <p:spPr>
          <a:xfrm>
            <a:off x="719384" y="5013192"/>
            <a:ext cx="2062327" cy="792140"/>
          </a:xfrm>
          <a:prstGeom prst="rect">
            <a:avLst/>
          </a:prstGeom>
          <a:noFill/>
        </p:spPr>
        <p:txBody>
          <a:bodyPr wrap="square" rtlCol="0" anchor="t">
            <a:spAutoFit/>
          </a:bodyPr>
          <a:lstStyle/>
          <a:p>
            <a:pPr>
              <a:lnSpc>
                <a:spcPts val="1800"/>
              </a:lnSpc>
            </a:pPr>
            <a:r>
              <a:rPr lang="en-US" sz="2000" dirty="0">
                <a:solidFill>
                  <a:schemeClr val="tx2">
                    <a:lumMod val="75000"/>
                  </a:schemeClr>
                </a:solidFill>
                <a:effectLst/>
                <a:latin typeface="Arial" panose="020B0604020202020204" pitchFamily="34" charset="0"/>
              </a:rPr>
              <a:t>CKD slope 3 </a:t>
            </a:r>
            <a:r>
              <a:rPr lang="en-US" sz="2000" dirty="0" err="1">
                <a:solidFill>
                  <a:schemeClr val="tx2">
                    <a:lumMod val="75000"/>
                  </a:schemeClr>
                </a:solidFill>
                <a:effectLst/>
                <a:latin typeface="Arial" panose="020B0604020202020204" pitchFamily="34" charset="0"/>
              </a:rPr>
              <a:t>mo</a:t>
            </a:r>
            <a:r>
              <a:rPr lang="en-US" sz="2000" dirty="0">
                <a:solidFill>
                  <a:schemeClr val="tx2">
                    <a:lumMod val="75000"/>
                  </a:schemeClr>
                </a:solidFill>
                <a:effectLst/>
                <a:latin typeface="Arial" panose="020B0604020202020204" pitchFamily="34" charset="0"/>
              </a:rPr>
              <a:t> after baseline randomization</a:t>
            </a:r>
            <a:endParaRPr lang="en-US" sz="1300" spc="-15"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7EFE16D9-39F0-FC47-9BAE-CC60FD9F2121}"/>
              </a:ext>
            </a:extLst>
          </p:cNvPr>
          <p:cNvSpPr txBox="1"/>
          <p:nvPr/>
        </p:nvSpPr>
        <p:spPr>
          <a:xfrm>
            <a:off x="735021" y="4628976"/>
            <a:ext cx="1220206" cy="357406"/>
          </a:xfrm>
          <a:prstGeom prst="rect">
            <a:avLst/>
          </a:prstGeom>
          <a:noFill/>
        </p:spPr>
        <p:txBody>
          <a:bodyPr wrap="none" rtlCol="0" anchor="b">
            <a:spAutoFit/>
          </a:bodyPr>
          <a:lstStyle/>
          <a:p>
            <a:pPr>
              <a:lnSpc>
                <a:spcPts val="2160"/>
              </a:lnSpc>
            </a:pPr>
            <a:r>
              <a:rPr lang="en-US" sz="1600" b="1" spc="-15" dirty="0">
                <a:solidFill>
                  <a:schemeClr val="tx2"/>
                </a:solidFill>
                <a:latin typeface="Source Sans Pro" panose="020B0503030403020204" pitchFamily="34" charset="0"/>
                <a:ea typeface="Source Sans Pro" panose="020B0503030403020204" pitchFamily="34" charset="0"/>
              </a:rPr>
              <a:t>INCLUSION </a:t>
            </a:r>
          </a:p>
        </p:txBody>
      </p:sp>
      <p:sp>
        <p:nvSpPr>
          <p:cNvPr id="10" name="TextBox 9">
            <a:extLst>
              <a:ext uri="{FF2B5EF4-FFF2-40B4-BE49-F238E27FC236}">
                <a16:creationId xmlns:a16="http://schemas.microsoft.com/office/drawing/2014/main" id="{1F309D02-5C29-214B-B675-5F32F5FD0E21}"/>
              </a:ext>
            </a:extLst>
          </p:cNvPr>
          <p:cNvSpPr txBox="1"/>
          <p:nvPr/>
        </p:nvSpPr>
        <p:spPr>
          <a:xfrm>
            <a:off x="9367979" y="2525851"/>
            <a:ext cx="2062327" cy="1232260"/>
          </a:xfrm>
          <a:prstGeom prst="rect">
            <a:avLst/>
          </a:prstGeom>
          <a:noFill/>
        </p:spPr>
        <p:txBody>
          <a:bodyPr wrap="square" rtlCol="0" anchor="t">
            <a:spAutoFit/>
          </a:bodyPr>
          <a:lstStyle/>
          <a:p>
            <a:pPr algn="r">
              <a:lnSpc>
                <a:spcPts val="1800"/>
              </a:lnSpc>
            </a:pPr>
            <a:r>
              <a:rPr lang="en-US" sz="1400" spc="-15" dirty="0">
                <a:solidFill>
                  <a:schemeClr val="tx2">
                    <a:lumMod val="75000"/>
                  </a:schemeClr>
                </a:solidFill>
                <a:latin typeface="Source Sans Pro" panose="020B0503030403020204" pitchFamily="34" charset="0"/>
                <a:ea typeface="Source Sans Pro" panose="020B0503030403020204" pitchFamily="34" charset="0"/>
              </a:rPr>
              <a:t>CREATININE</a:t>
            </a:r>
          </a:p>
          <a:p>
            <a:pPr algn="r">
              <a:lnSpc>
                <a:spcPts val="1800"/>
              </a:lnSpc>
            </a:pPr>
            <a:r>
              <a:rPr lang="en-US" sz="1400" spc="-15" dirty="0">
                <a:solidFill>
                  <a:schemeClr val="tx2">
                    <a:lumMod val="75000"/>
                  </a:schemeClr>
                </a:solidFill>
                <a:latin typeface="Source Sans Pro" panose="020B0503030403020204" pitchFamily="34" charset="0"/>
                <a:ea typeface="Source Sans Pro" panose="020B0503030403020204" pitchFamily="34" charset="0"/>
              </a:rPr>
              <a:t>eGFR</a:t>
            </a:r>
          </a:p>
          <a:p>
            <a:pPr algn="r">
              <a:lnSpc>
                <a:spcPts val="1800"/>
              </a:lnSpc>
            </a:pPr>
            <a:r>
              <a:rPr lang="en-US" sz="1400" spc="-15" dirty="0">
                <a:solidFill>
                  <a:schemeClr val="tx2">
                    <a:lumMod val="75000"/>
                  </a:schemeClr>
                </a:solidFill>
                <a:latin typeface="Source Sans Pro" panose="020B0503030403020204" pitchFamily="34" charset="0"/>
                <a:ea typeface="Source Sans Pro" panose="020B0503030403020204" pitchFamily="34" charset="0"/>
              </a:rPr>
              <a:t>ALBUMINE</a:t>
            </a:r>
          </a:p>
          <a:p>
            <a:pPr algn="r">
              <a:lnSpc>
                <a:spcPts val="1800"/>
              </a:lnSpc>
            </a:pPr>
            <a:r>
              <a:rPr lang="en-US" sz="1400" spc="-15" dirty="0">
                <a:solidFill>
                  <a:schemeClr val="tx2">
                    <a:lumMod val="75000"/>
                  </a:schemeClr>
                </a:solidFill>
                <a:latin typeface="Source Sans Pro" panose="020B0503030403020204" pitchFamily="34" charset="0"/>
                <a:ea typeface="Source Sans Pro" panose="020B0503030403020204" pitchFamily="34" charset="0"/>
              </a:rPr>
              <a:t>BMI</a:t>
            </a:r>
          </a:p>
          <a:p>
            <a:pPr algn="r">
              <a:lnSpc>
                <a:spcPts val="1800"/>
              </a:lnSpc>
            </a:pPr>
            <a:r>
              <a:rPr lang="en-US" sz="1400" spc="-15" dirty="0">
                <a:solidFill>
                  <a:schemeClr val="tx2">
                    <a:lumMod val="75000"/>
                  </a:schemeClr>
                </a:solidFill>
                <a:latin typeface="Source Sans Pro" panose="020B0503030403020204" pitchFamily="34" charset="0"/>
                <a:ea typeface="Source Sans Pro" panose="020B0503030403020204" pitchFamily="34" charset="0"/>
              </a:rPr>
              <a:t>BSA</a:t>
            </a:r>
            <a:endParaRPr lang="en-US" sz="1300" spc="-15" dirty="0">
              <a:solidFill>
                <a:schemeClr val="tx2">
                  <a:lumMod val="75000"/>
                </a:schemeClr>
              </a:solidFill>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B9B9ADC1-96D2-B648-9E25-90B905A237D9}"/>
              </a:ext>
            </a:extLst>
          </p:cNvPr>
          <p:cNvSpPr txBox="1"/>
          <p:nvPr/>
        </p:nvSpPr>
        <p:spPr>
          <a:xfrm>
            <a:off x="9607371" y="2138112"/>
            <a:ext cx="1822935" cy="357406"/>
          </a:xfrm>
          <a:prstGeom prst="rect">
            <a:avLst/>
          </a:prstGeom>
          <a:noFill/>
        </p:spPr>
        <p:txBody>
          <a:bodyPr wrap="none" rtlCol="0" anchor="b">
            <a:spAutoFit/>
          </a:bodyPr>
          <a:lstStyle/>
          <a:p>
            <a:pPr algn="r">
              <a:lnSpc>
                <a:spcPts val="2160"/>
              </a:lnSpc>
            </a:pPr>
            <a:r>
              <a:rPr lang="en-US" sz="1600" b="1" spc="-15" dirty="0">
                <a:solidFill>
                  <a:schemeClr val="tx2"/>
                </a:solidFill>
                <a:latin typeface="Source Sans Pro" panose="020B0503030403020204" pitchFamily="34" charset="0"/>
                <a:ea typeface="Source Sans Pro" panose="020B0503030403020204" pitchFamily="34" charset="0"/>
              </a:rPr>
              <a:t>36 MO FOLLOW UP</a:t>
            </a:r>
          </a:p>
        </p:txBody>
      </p:sp>
      <p:sp>
        <p:nvSpPr>
          <p:cNvPr id="12" name="TextBox 11">
            <a:extLst>
              <a:ext uri="{FF2B5EF4-FFF2-40B4-BE49-F238E27FC236}">
                <a16:creationId xmlns:a16="http://schemas.microsoft.com/office/drawing/2014/main" id="{8F999BC5-EB8C-2D4D-9618-C6E25E6D4E8D}"/>
              </a:ext>
            </a:extLst>
          </p:cNvPr>
          <p:cNvSpPr txBox="1"/>
          <p:nvPr/>
        </p:nvSpPr>
        <p:spPr>
          <a:xfrm>
            <a:off x="8873025" y="5013192"/>
            <a:ext cx="2822919" cy="770596"/>
          </a:xfrm>
          <a:prstGeom prst="rect">
            <a:avLst/>
          </a:prstGeom>
          <a:noFill/>
        </p:spPr>
        <p:txBody>
          <a:bodyPr wrap="square" rtlCol="0" anchor="t">
            <a:spAutoFit/>
          </a:bodyPr>
          <a:lstStyle/>
          <a:p>
            <a:pPr algn="r">
              <a:lnSpc>
                <a:spcPts val="1800"/>
              </a:lnSpc>
            </a:pPr>
            <a:r>
              <a:rPr lang="en-US" sz="1300" b="1" spc="-15" dirty="0">
                <a:solidFill>
                  <a:schemeClr val="tx2">
                    <a:lumMod val="75000"/>
                  </a:schemeClr>
                </a:solidFill>
                <a:latin typeface="Source Sans Pro" panose="020B0503030403020204" pitchFamily="34" charset="0"/>
                <a:ea typeface="Source Sans Pro" panose="020B0503030403020204" pitchFamily="34" charset="0"/>
              </a:rPr>
              <a:t>BSA MDRD </a:t>
            </a:r>
          </a:p>
          <a:p>
            <a:pPr algn="r">
              <a:lnSpc>
                <a:spcPts val="1800"/>
              </a:lnSpc>
            </a:pPr>
            <a:r>
              <a:rPr lang="en-US" sz="1300" b="1" spc="-15" dirty="0">
                <a:solidFill>
                  <a:schemeClr val="tx2">
                    <a:lumMod val="75000"/>
                  </a:schemeClr>
                </a:solidFill>
                <a:latin typeface="Source Sans Pro" panose="020B0503030403020204" pitchFamily="34" charset="0"/>
                <a:ea typeface="Source Sans Pro" panose="020B0503030403020204" pitchFamily="34" charset="0"/>
              </a:rPr>
              <a:t>CKD EPI FORMULA</a:t>
            </a:r>
          </a:p>
          <a:p>
            <a:pPr algn="r">
              <a:lnSpc>
                <a:spcPts val="1800"/>
              </a:lnSpc>
            </a:pPr>
            <a:r>
              <a:rPr lang="en-US" sz="1300" b="1" spc="-15" dirty="0">
                <a:solidFill>
                  <a:schemeClr val="tx1">
                    <a:lumMod val="65000"/>
                    <a:lumOff val="35000"/>
                  </a:schemeClr>
                </a:solidFill>
                <a:latin typeface="Source Sans Pro" panose="020B0503030403020204" pitchFamily="34" charset="0"/>
                <a:ea typeface="Source Sans Pro" panose="020B0503030403020204" pitchFamily="34" charset="0"/>
              </a:rPr>
              <a:t>Attenuating CKD progression</a:t>
            </a:r>
          </a:p>
        </p:txBody>
      </p:sp>
      <p:sp>
        <p:nvSpPr>
          <p:cNvPr id="13" name="TextBox 12">
            <a:extLst>
              <a:ext uri="{FF2B5EF4-FFF2-40B4-BE49-F238E27FC236}">
                <a16:creationId xmlns:a16="http://schemas.microsoft.com/office/drawing/2014/main" id="{A993ABBC-4560-324D-8ED7-779717682E5B}"/>
              </a:ext>
            </a:extLst>
          </p:cNvPr>
          <p:cNvSpPr txBox="1"/>
          <p:nvPr/>
        </p:nvSpPr>
        <p:spPr>
          <a:xfrm>
            <a:off x="9858393" y="4635383"/>
            <a:ext cx="1614224" cy="350673"/>
          </a:xfrm>
          <a:prstGeom prst="rect">
            <a:avLst/>
          </a:prstGeom>
          <a:noFill/>
        </p:spPr>
        <p:txBody>
          <a:bodyPr wrap="none" rtlCol="0" anchor="b">
            <a:spAutoFit/>
          </a:bodyPr>
          <a:lstStyle/>
          <a:p>
            <a:pPr algn="r">
              <a:lnSpc>
                <a:spcPts val="2160"/>
              </a:lnSpc>
            </a:pPr>
            <a:r>
              <a:rPr lang="en-US" sz="1400" b="1" spc="-15" dirty="0">
                <a:solidFill>
                  <a:schemeClr val="tx2"/>
                </a:solidFill>
                <a:latin typeface="Source Sans Pro" panose="020B0503030403020204" pitchFamily="34" charset="0"/>
                <a:ea typeface="Source Sans Pro" panose="020B0503030403020204" pitchFamily="34" charset="0"/>
              </a:rPr>
              <a:t>AIM OF THE STUDY</a:t>
            </a:r>
          </a:p>
        </p:txBody>
      </p:sp>
      <p:sp>
        <p:nvSpPr>
          <p:cNvPr id="14" name="TextBox 13">
            <a:extLst>
              <a:ext uri="{FF2B5EF4-FFF2-40B4-BE49-F238E27FC236}">
                <a16:creationId xmlns:a16="http://schemas.microsoft.com/office/drawing/2014/main" id="{7B2B60FB-3AFD-A54F-8F95-A250F5353370}"/>
              </a:ext>
            </a:extLst>
          </p:cNvPr>
          <p:cNvSpPr txBox="1"/>
          <p:nvPr/>
        </p:nvSpPr>
        <p:spPr>
          <a:xfrm>
            <a:off x="5044856" y="1862043"/>
            <a:ext cx="791243" cy="1068947"/>
          </a:xfrm>
          <a:prstGeom prst="rect">
            <a:avLst/>
          </a:prstGeom>
          <a:noFill/>
        </p:spPr>
        <p:txBody>
          <a:bodyPr wrap="none" rtlCol="0" anchor="ctr">
            <a:spAutoFit/>
            <a:scene3d>
              <a:camera prst="isometricBottomDown">
                <a:rot lat="2059314" lon="18767947" rev="18677572"/>
              </a:camera>
              <a:lightRig rig="threePt" dir="t"/>
            </a:scene3d>
          </a:bodyPr>
          <a:lstStyle/>
          <a:p>
            <a:pPr algn="ctr">
              <a:lnSpc>
                <a:spcPts val="7200"/>
              </a:lnSpc>
            </a:pPr>
            <a:r>
              <a:rPr lang="en-US" sz="8500" b="1" spc="-145" dirty="0">
                <a:solidFill>
                  <a:schemeClr val="bg1"/>
                </a:solidFill>
                <a:latin typeface="Source Sans Pro" panose="020B0503030403020204" pitchFamily="34" charset="0"/>
                <a:ea typeface="Source Sans Pro" panose="020B0503030403020204" pitchFamily="34" charset="0"/>
              </a:rPr>
              <a:t>A</a:t>
            </a:r>
          </a:p>
        </p:txBody>
      </p:sp>
      <p:sp>
        <p:nvSpPr>
          <p:cNvPr id="15" name="TextBox 14">
            <a:extLst>
              <a:ext uri="{FF2B5EF4-FFF2-40B4-BE49-F238E27FC236}">
                <a16:creationId xmlns:a16="http://schemas.microsoft.com/office/drawing/2014/main" id="{02A0C159-1972-A54E-A53D-3FFA150DAA8C}"/>
              </a:ext>
            </a:extLst>
          </p:cNvPr>
          <p:cNvSpPr txBox="1"/>
          <p:nvPr/>
        </p:nvSpPr>
        <p:spPr>
          <a:xfrm>
            <a:off x="8192865" y="3121883"/>
            <a:ext cx="824906" cy="1068947"/>
          </a:xfrm>
          <a:prstGeom prst="rect">
            <a:avLst/>
          </a:prstGeom>
          <a:noFill/>
        </p:spPr>
        <p:txBody>
          <a:bodyPr wrap="none" rtlCol="0" anchor="ctr">
            <a:spAutoFit/>
            <a:scene3d>
              <a:camera prst="isometricBottomDown">
                <a:rot lat="2059314" lon="18767947" rev="18677572"/>
              </a:camera>
              <a:lightRig rig="threePt" dir="t"/>
            </a:scene3d>
          </a:bodyPr>
          <a:lstStyle/>
          <a:p>
            <a:pPr algn="ctr">
              <a:lnSpc>
                <a:spcPts val="7200"/>
              </a:lnSpc>
            </a:pPr>
            <a:r>
              <a:rPr lang="en-US" sz="8500" b="1" spc="-145" dirty="0">
                <a:solidFill>
                  <a:schemeClr val="bg1"/>
                </a:solidFill>
                <a:latin typeface="Source Sans Pro" panose="020B0503030403020204" pitchFamily="34" charset="0"/>
                <a:ea typeface="Source Sans Pro" panose="020B0503030403020204" pitchFamily="34" charset="0"/>
              </a:rPr>
              <a:t>B</a:t>
            </a:r>
          </a:p>
        </p:txBody>
      </p:sp>
      <p:sp>
        <p:nvSpPr>
          <p:cNvPr id="16" name="TextBox 15">
            <a:extLst>
              <a:ext uri="{FF2B5EF4-FFF2-40B4-BE49-F238E27FC236}">
                <a16:creationId xmlns:a16="http://schemas.microsoft.com/office/drawing/2014/main" id="{06A4D7FB-8FAD-EA49-B912-40321EF36593}"/>
              </a:ext>
            </a:extLst>
          </p:cNvPr>
          <p:cNvSpPr txBox="1"/>
          <p:nvPr/>
        </p:nvSpPr>
        <p:spPr>
          <a:xfrm>
            <a:off x="3289073" y="3447003"/>
            <a:ext cx="858569" cy="1068947"/>
          </a:xfrm>
          <a:prstGeom prst="rect">
            <a:avLst/>
          </a:prstGeom>
          <a:noFill/>
        </p:spPr>
        <p:txBody>
          <a:bodyPr wrap="none" rtlCol="0" anchor="ctr">
            <a:spAutoFit/>
            <a:scene3d>
              <a:camera prst="isometricBottomDown">
                <a:rot lat="2059314" lon="18767947" rev="18677572"/>
              </a:camera>
              <a:lightRig rig="threePt" dir="t"/>
            </a:scene3d>
          </a:bodyPr>
          <a:lstStyle/>
          <a:p>
            <a:pPr algn="ctr">
              <a:lnSpc>
                <a:spcPts val="7200"/>
              </a:lnSpc>
            </a:pPr>
            <a:r>
              <a:rPr lang="en-US" sz="8500" b="1" spc="-145" dirty="0">
                <a:solidFill>
                  <a:schemeClr val="bg1"/>
                </a:solidFill>
                <a:latin typeface="Source Sans Pro" panose="020B0503030403020204" pitchFamily="34" charset="0"/>
                <a:ea typeface="Source Sans Pro" panose="020B0503030403020204" pitchFamily="34" charset="0"/>
              </a:rPr>
              <a:t>D</a:t>
            </a:r>
          </a:p>
        </p:txBody>
      </p:sp>
      <p:sp>
        <p:nvSpPr>
          <p:cNvPr id="17" name="TextBox 16">
            <a:extLst>
              <a:ext uri="{FF2B5EF4-FFF2-40B4-BE49-F238E27FC236}">
                <a16:creationId xmlns:a16="http://schemas.microsoft.com/office/drawing/2014/main" id="{7A0BA717-7246-FB48-BD43-6A70B1696D6A}"/>
              </a:ext>
            </a:extLst>
          </p:cNvPr>
          <p:cNvSpPr txBox="1"/>
          <p:nvPr/>
        </p:nvSpPr>
        <p:spPr>
          <a:xfrm>
            <a:off x="6325287" y="4752563"/>
            <a:ext cx="800860" cy="1068947"/>
          </a:xfrm>
          <a:prstGeom prst="rect">
            <a:avLst/>
          </a:prstGeom>
          <a:noFill/>
        </p:spPr>
        <p:txBody>
          <a:bodyPr wrap="none" rtlCol="0" anchor="ctr">
            <a:spAutoFit/>
            <a:scene3d>
              <a:camera prst="isometricBottomDown">
                <a:rot lat="2059314" lon="18767947" rev="18677572"/>
              </a:camera>
              <a:lightRig rig="threePt" dir="t"/>
            </a:scene3d>
          </a:bodyPr>
          <a:lstStyle/>
          <a:p>
            <a:pPr algn="ctr">
              <a:lnSpc>
                <a:spcPts val="7200"/>
              </a:lnSpc>
            </a:pPr>
            <a:r>
              <a:rPr lang="en-US" sz="8500" b="1" spc="-145" dirty="0">
                <a:solidFill>
                  <a:schemeClr val="bg1"/>
                </a:solidFill>
                <a:latin typeface="Source Sans Pro" panose="020B0503030403020204" pitchFamily="34" charset="0"/>
                <a:ea typeface="Source Sans Pro" panose="020B0503030403020204" pitchFamily="34" charset="0"/>
              </a:rPr>
              <a:t>C</a:t>
            </a:r>
          </a:p>
        </p:txBody>
      </p:sp>
    </p:spTree>
    <p:extLst>
      <p:ext uri="{BB962C8B-B14F-4D97-AF65-F5344CB8AC3E}">
        <p14:creationId xmlns:p14="http://schemas.microsoft.com/office/powerpoint/2010/main" val="390712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9" name="Chart 328">
            <a:extLst>
              <a:ext uri="{FF2B5EF4-FFF2-40B4-BE49-F238E27FC236}">
                <a16:creationId xmlns:a16="http://schemas.microsoft.com/office/drawing/2014/main" id="{3F0B823B-3C10-434B-A37B-6C5135430087}"/>
              </a:ext>
            </a:extLst>
          </p:cNvPr>
          <p:cNvGraphicFramePr/>
          <p:nvPr>
            <p:extLst>
              <p:ext uri="{D42A27DB-BD31-4B8C-83A1-F6EECF244321}">
                <p14:modId xmlns:p14="http://schemas.microsoft.com/office/powerpoint/2010/main" val="1563659839"/>
              </p:ext>
            </p:extLst>
          </p:nvPr>
        </p:nvGraphicFramePr>
        <p:xfrm>
          <a:off x="762000" y="2169980"/>
          <a:ext cx="5762368" cy="4306766"/>
        </p:xfrm>
        <a:graphic>
          <a:graphicData uri="http://schemas.openxmlformats.org/drawingml/2006/chart">
            <c:chart xmlns:c="http://schemas.openxmlformats.org/drawingml/2006/chart" xmlns:r="http://schemas.openxmlformats.org/officeDocument/2006/relationships" r:id="rId3"/>
          </a:graphicData>
        </a:graphic>
      </p:graphicFrame>
      <p:sp>
        <p:nvSpPr>
          <p:cNvPr id="38" name="Freeform 37">
            <a:extLst>
              <a:ext uri="{FF2B5EF4-FFF2-40B4-BE49-F238E27FC236}">
                <a16:creationId xmlns:a16="http://schemas.microsoft.com/office/drawing/2014/main" id="{1585E854-94DD-6945-860D-0E5F4869C3BB}"/>
              </a:ext>
            </a:extLst>
          </p:cNvPr>
          <p:cNvSpPr>
            <a:spLocks noChangeArrowheads="1"/>
          </p:cNvSpPr>
          <p:nvPr/>
        </p:nvSpPr>
        <p:spPr bwMode="auto">
          <a:xfrm>
            <a:off x="4913224" y="1992570"/>
            <a:ext cx="360420" cy="631079"/>
          </a:xfrm>
          <a:custGeom>
            <a:avLst/>
            <a:gdLst>
              <a:gd name="connsiteX0" fmla="*/ 234174 w 720839"/>
              <a:gd name="connsiteY0" fmla="*/ 285639 h 1262158"/>
              <a:gd name="connsiteX1" fmla="*/ 237910 w 720839"/>
              <a:gd name="connsiteY1" fmla="*/ 285639 h 1262158"/>
              <a:gd name="connsiteX2" fmla="*/ 347511 w 720839"/>
              <a:gd name="connsiteY2" fmla="*/ 285639 h 1262158"/>
              <a:gd name="connsiteX3" fmla="*/ 374911 w 720839"/>
              <a:gd name="connsiteY3" fmla="*/ 285639 h 1262158"/>
              <a:gd name="connsiteX4" fmla="*/ 488249 w 720839"/>
              <a:gd name="connsiteY4" fmla="*/ 285639 h 1262158"/>
              <a:gd name="connsiteX5" fmla="*/ 533085 w 720839"/>
              <a:gd name="connsiteY5" fmla="*/ 311763 h 1262158"/>
              <a:gd name="connsiteX6" fmla="*/ 714923 w 720839"/>
              <a:gd name="connsiteY6" fmla="*/ 631464 h 1262158"/>
              <a:gd name="connsiteX7" fmla="*/ 694996 w 720839"/>
              <a:gd name="connsiteY7" fmla="*/ 699882 h 1262158"/>
              <a:gd name="connsiteX8" fmla="*/ 626495 w 720839"/>
              <a:gd name="connsiteY8" fmla="*/ 679979 h 1262158"/>
              <a:gd name="connsiteX9" fmla="*/ 551767 w 720839"/>
              <a:gd name="connsiteY9" fmla="*/ 549362 h 1262158"/>
              <a:gd name="connsiteX10" fmla="*/ 605322 w 720839"/>
              <a:gd name="connsiteY10" fmla="*/ 891454 h 1262158"/>
              <a:gd name="connsiteX11" fmla="*/ 493230 w 720839"/>
              <a:gd name="connsiteY11" fmla="*/ 891454 h 1262158"/>
              <a:gd name="connsiteX12" fmla="*/ 493230 w 720839"/>
              <a:gd name="connsiteY12" fmla="*/ 1217375 h 1262158"/>
              <a:gd name="connsiteX13" fmla="*/ 447148 w 720839"/>
              <a:gd name="connsiteY13" fmla="*/ 1262158 h 1262158"/>
              <a:gd name="connsiteX14" fmla="*/ 437184 w 720839"/>
              <a:gd name="connsiteY14" fmla="*/ 1262158 h 1262158"/>
              <a:gd name="connsiteX15" fmla="*/ 392348 w 720839"/>
              <a:gd name="connsiteY15" fmla="*/ 1217375 h 1262158"/>
              <a:gd name="connsiteX16" fmla="*/ 392348 w 720839"/>
              <a:gd name="connsiteY16" fmla="*/ 891454 h 1262158"/>
              <a:gd name="connsiteX17" fmla="*/ 374911 w 720839"/>
              <a:gd name="connsiteY17" fmla="*/ 891454 h 1262158"/>
              <a:gd name="connsiteX18" fmla="*/ 347511 w 720839"/>
              <a:gd name="connsiteY18" fmla="*/ 891454 h 1262158"/>
              <a:gd name="connsiteX19" fmla="*/ 330075 w 720839"/>
              <a:gd name="connsiteY19" fmla="*/ 891454 h 1262158"/>
              <a:gd name="connsiteX20" fmla="*/ 330075 w 720839"/>
              <a:gd name="connsiteY20" fmla="*/ 1217375 h 1262158"/>
              <a:gd name="connsiteX21" fmla="*/ 283992 w 720839"/>
              <a:gd name="connsiteY21" fmla="*/ 1262158 h 1262158"/>
              <a:gd name="connsiteX22" fmla="*/ 274029 w 720839"/>
              <a:gd name="connsiteY22" fmla="*/ 1262158 h 1262158"/>
              <a:gd name="connsiteX23" fmla="*/ 227947 w 720839"/>
              <a:gd name="connsiteY23" fmla="*/ 1217375 h 1262158"/>
              <a:gd name="connsiteX24" fmla="*/ 227947 w 720839"/>
              <a:gd name="connsiteY24" fmla="*/ 891454 h 1262158"/>
              <a:gd name="connsiteX25" fmla="*/ 115855 w 720839"/>
              <a:gd name="connsiteY25" fmla="*/ 891454 h 1262158"/>
              <a:gd name="connsiteX26" fmla="*/ 168164 w 720839"/>
              <a:gd name="connsiteY26" fmla="*/ 549362 h 1262158"/>
              <a:gd name="connsiteX27" fmla="*/ 94682 w 720839"/>
              <a:gd name="connsiteY27" fmla="*/ 679979 h 1262158"/>
              <a:gd name="connsiteX28" fmla="*/ 24936 w 720839"/>
              <a:gd name="connsiteY28" fmla="*/ 699882 h 1262158"/>
              <a:gd name="connsiteX29" fmla="*/ 6254 w 720839"/>
              <a:gd name="connsiteY29" fmla="*/ 631464 h 1262158"/>
              <a:gd name="connsiteX30" fmla="*/ 188092 w 720839"/>
              <a:gd name="connsiteY30" fmla="*/ 311763 h 1262158"/>
              <a:gd name="connsiteX31" fmla="*/ 234174 w 720839"/>
              <a:gd name="connsiteY31" fmla="*/ 285639 h 1262158"/>
              <a:gd name="connsiteX32" fmla="*/ 353860 w 720839"/>
              <a:gd name="connsiteY32" fmla="*/ 0 h 1262158"/>
              <a:gd name="connsiteX33" fmla="*/ 474707 w 720839"/>
              <a:gd name="connsiteY33" fmla="*/ 122965 h 1262158"/>
              <a:gd name="connsiteX34" fmla="*/ 353860 w 720839"/>
              <a:gd name="connsiteY34" fmla="*/ 245931 h 1262158"/>
              <a:gd name="connsiteX35" fmla="*/ 234247 w 720839"/>
              <a:gd name="connsiteY35" fmla="*/ 122965 h 1262158"/>
              <a:gd name="connsiteX36" fmla="*/ 353860 w 720839"/>
              <a:gd name="connsiteY36" fmla="*/ 0 h 1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839" h="1262158">
                <a:moveTo>
                  <a:pt x="234174" y="285639"/>
                </a:moveTo>
                <a:cubicBezTo>
                  <a:pt x="235419" y="285639"/>
                  <a:pt x="236665" y="285639"/>
                  <a:pt x="237910" y="285639"/>
                </a:cubicBezTo>
                <a:lnTo>
                  <a:pt x="347511" y="285639"/>
                </a:lnTo>
                <a:lnTo>
                  <a:pt x="374911" y="285639"/>
                </a:lnTo>
                <a:lnTo>
                  <a:pt x="488249" y="285639"/>
                </a:lnTo>
                <a:cubicBezTo>
                  <a:pt x="505685" y="285639"/>
                  <a:pt x="524367" y="294347"/>
                  <a:pt x="533085" y="311763"/>
                </a:cubicBezTo>
                <a:lnTo>
                  <a:pt x="714923" y="631464"/>
                </a:lnTo>
                <a:cubicBezTo>
                  <a:pt x="727378" y="656343"/>
                  <a:pt x="719905" y="686199"/>
                  <a:pt x="694996" y="699882"/>
                </a:cubicBezTo>
                <a:cubicBezTo>
                  <a:pt x="671332" y="714810"/>
                  <a:pt x="640195" y="704858"/>
                  <a:pt x="626495" y="679979"/>
                </a:cubicBezTo>
                <a:lnTo>
                  <a:pt x="551767" y="549362"/>
                </a:lnTo>
                <a:lnTo>
                  <a:pt x="605322" y="891454"/>
                </a:lnTo>
                <a:lnTo>
                  <a:pt x="493230" y="891454"/>
                </a:lnTo>
                <a:lnTo>
                  <a:pt x="493230" y="1217375"/>
                </a:lnTo>
                <a:cubicBezTo>
                  <a:pt x="493230" y="1241011"/>
                  <a:pt x="472058" y="1262158"/>
                  <a:pt x="447148" y="1262158"/>
                </a:cubicBezTo>
                <a:lnTo>
                  <a:pt x="437184" y="1262158"/>
                </a:lnTo>
                <a:cubicBezTo>
                  <a:pt x="412275" y="1262158"/>
                  <a:pt x="392348" y="1241011"/>
                  <a:pt x="392348" y="1217375"/>
                </a:cubicBezTo>
                <a:lnTo>
                  <a:pt x="392348" y="891454"/>
                </a:lnTo>
                <a:lnTo>
                  <a:pt x="374911" y="891454"/>
                </a:lnTo>
                <a:lnTo>
                  <a:pt x="347511" y="891454"/>
                </a:lnTo>
                <a:lnTo>
                  <a:pt x="330075" y="891454"/>
                </a:lnTo>
                <a:lnTo>
                  <a:pt x="330075" y="1217375"/>
                </a:lnTo>
                <a:cubicBezTo>
                  <a:pt x="330075" y="1241011"/>
                  <a:pt x="308902" y="1262158"/>
                  <a:pt x="283992" y="1262158"/>
                </a:cubicBezTo>
                <a:lnTo>
                  <a:pt x="274029" y="1262158"/>
                </a:lnTo>
                <a:cubicBezTo>
                  <a:pt x="249120" y="1262158"/>
                  <a:pt x="227947" y="1241011"/>
                  <a:pt x="227947" y="1217375"/>
                </a:cubicBezTo>
                <a:lnTo>
                  <a:pt x="227947" y="891454"/>
                </a:lnTo>
                <a:lnTo>
                  <a:pt x="115855" y="891454"/>
                </a:lnTo>
                <a:lnTo>
                  <a:pt x="168164" y="549362"/>
                </a:lnTo>
                <a:lnTo>
                  <a:pt x="94682" y="679979"/>
                </a:lnTo>
                <a:cubicBezTo>
                  <a:pt x="80982" y="704858"/>
                  <a:pt x="49845" y="714810"/>
                  <a:pt x="24936" y="699882"/>
                </a:cubicBezTo>
                <a:cubicBezTo>
                  <a:pt x="2518" y="686199"/>
                  <a:pt x="-7446" y="656343"/>
                  <a:pt x="6254" y="631464"/>
                </a:cubicBezTo>
                <a:lnTo>
                  <a:pt x="188092" y="311763"/>
                </a:lnTo>
                <a:cubicBezTo>
                  <a:pt x="196810" y="294347"/>
                  <a:pt x="215492" y="285639"/>
                  <a:pt x="234174" y="285639"/>
                </a:cubicBezTo>
                <a:close/>
                <a:moveTo>
                  <a:pt x="353860" y="0"/>
                </a:moveTo>
                <a:cubicBezTo>
                  <a:pt x="421682" y="0"/>
                  <a:pt x="474707" y="55209"/>
                  <a:pt x="474707" y="122965"/>
                </a:cubicBezTo>
                <a:cubicBezTo>
                  <a:pt x="474707" y="189467"/>
                  <a:pt x="421682" y="245931"/>
                  <a:pt x="353860" y="245931"/>
                </a:cubicBezTo>
                <a:cubicBezTo>
                  <a:pt x="288505" y="245931"/>
                  <a:pt x="234247" y="189467"/>
                  <a:pt x="234247" y="122965"/>
                </a:cubicBezTo>
                <a:cubicBezTo>
                  <a:pt x="234247" y="55209"/>
                  <a:pt x="288505" y="0"/>
                  <a:pt x="353860"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7" name="Freeform 36">
            <a:extLst>
              <a:ext uri="{FF2B5EF4-FFF2-40B4-BE49-F238E27FC236}">
                <a16:creationId xmlns:a16="http://schemas.microsoft.com/office/drawing/2014/main" id="{5556C27C-A4EB-1E42-AA75-9F6D7D37ADE1}"/>
              </a:ext>
            </a:extLst>
          </p:cNvPr>
          <p:cNvSpPr>
            <a:spLocks noChangeArrowheads="1"/>
          </p:cNvSpPr>
          <p:nvPr/>
        </p:nvSpPr>
        <p:spPr bwMode="auto">
          <a:xfrm>
            <a:off x="4185268" y="2308419"/>
            <a:ext cx="360222" cy="631079"/>
          </a:xfrm>
          <a:custGeom>
            <a:avLst/>
            <a:gdLst>
              <a:gd name="connsiteX0" fmla="*/ 234431 w 720444"/>
              <a:gd name="connsiteY0" fmla="*/ 285639 h 1262158"/>
              <a:gd name="connsiteX1" fmla="*/ 236922 w 720444"/>
              <a:gd name="connsiteY1" fmla="*/ 285639 h 1262158"/>
              <a:gd name="connsiteX2" fmla="*/ 346523 w 720444"/>
              <a:gd name="connsiteY2" fmla="*/ 285639 h 1262158"/>
              <a:gd name="connsiteX3" fmla="*/ 373923 w 720444"/>
              <a:gd name="connsiteY3" fmla="*/ 285639 h 1262158"/>
              <a:gd name="connsiteX4" fmla="*/ 487260 w 720444"/>
              <a:gd name="connsiteY4" fmla="*/ 285639 h 1262158"/>
              <a:gd name="connsiteX5" fmla="*/ 533342 w 720444"/>
              <a:gd name="connsiteY5" fmla="*/ 311763 h 1262158"/>
              <a:gd name="connsiteX6" fmla="*/ 713934 w 720444"/>
              <a:gd name="connsiteY6" fmla="*/ 631464 h 1262158"/>
              <a:gd name="connsiteX7" fmla="*/ 695252 w 720444"/>
              <a:gd name="connsiteY7" fmla="*/ 701126 h 1262158"/>
              <a:gd name="connsiteX8" fmla="*/ 626752 w 720444"/>
              <a:gd name="connsiteY8" fmla="*/ 681223 h 1262158"/>
              <a:gd name="connsiteX9" fmla="*/ 552024 w 720444"/>
              <a:gd name="connsiteY9" fmla="*/ 550606 h 1262158"/>
              <a:gd name="connsiteX10" fmla="*/ 604334 w 720444"/>
              <a:gd name="connsiteY10" fmla="*/ 891454 h 1262158"/>
              <a:gd name="connsiteX11" fmla="*/ 492242 w 720444"/>
              <a:gd name="connsiteY11" fmla="*/ 891454 h 1262158"/>
              <a:gd name="connsiteX12" fmla="*/ 492242 w 720444"/>
              <a:gd name="connsiteY12" fmla="*/ 1217375 h 1262158"/>
              <a:gd name="connsiteX13" fmla="*/ 447405 w 720444"/>
              <a:gd name="connsiteY13" fmla="*/ 1262158 h 1262158"/>
              <a:gd name="connsiteX14" fmla="*/ 436196 w 720444"/>
              <a:gd name="connsiteY14" fmla="*/ 1262158 h 1262158"/>
              <a:gd name="connsiteX15" fmla="*/ 391359 w 720444"/>
              <a:gd name="connsiteY15" fmla="*/ 1217375 h 1262158"/>
              <a:gd name="connsiteX16" fmla="*/ 391359 w 720444"/>
              <a:gd name="connsiteY16" fmla="*/ 891454 h 1262158"/>
              <a:gd name="connsiteX17" fmla="*/ 373923 w 720444"/>
              <a:gd name="connsiteY17" fmla="*/ 891454 h 1262158"/>
              <a:gd name="connsiteX18" fmla="*/ 346523 w 720444"/>
              <a:gd name="connsiteY18" fmla="*/ 891454 h 1262158"/>
              <a:gd name="connsiteX19" fmla="*/ 329086 w 720444"/>
              <a:gd name="connsiteY19" fmla="*/ 891454 h 1262158"/>
              <a:gd name="connsiteX20" fmla="*/ 329086 w 720444"/>
              <a:gd name="connsiteY20" fmla="*/ 1217375 h 1262158"/>
              <a:gd name="connsiteX21" fmla="*/ 283004 w 720444"/>
              <a:gd name="connsiteY21" fmla="*/ 1262158 h 1262158"/>
              <a:gd name="connsiteX22" fmla="*/ 274286 w 720444"/>
              <a:gd name="connsiteY22" fmla="*/ 1262158 h 1262158"/>
              <a:gd name="connsiteX23" fmla="*/ 228204 w 720444"/>
              <a:gd name="connsiteY23" fmla="*/ 1217375 h 1262158"/>
              <a:gd name="connsiteX24" fmla="*/ 228204 w 720444"/>
              <a:gd name="connsiteY24" fmla="*/ 891454 h 1262158"/>
              <a:gd name="connsiteX25" fmla="*/ 116112 w 720444"/>
              <a:gd name="connsiteY25" fmla="*/ 891454 h 1262158"/>
              <a:gd name="connsiteX26" fmla="*/ 168421 w 720444"/>
              <a:gd name="connsiteY26" fmla="*/ 550606 h 1262158"/>
              <a:gd name="connsiteX27" fmla="*/ 94939 w 720444"/>
              <a:gd name="connsiteY27" fmla="*/ 681223 h 1262158"/>
              <a:gd name="connsiteX28" fmla="*/ 25193 w 720444"/>
              <a:gd name="connsiteY28" fmla="*/ 701126 h 1262158"/>
              <a:gd name="connsiteX29" fmla="*/ 6511 w 720444"/>
              <a:gd name="connsiteY29" fmla="*/ 631464 h 1262158"/>
              <a:gd name="connsiteX30" fmla="*/ 187103 w 720444"/>
              <a:gd name="connsiteY30" fmla="*/ 311763 h 1262158"/>
              <a:gd name="connsiteX31" fmla="*/ 234431 w 720444"/>
              <a:gd name="connsiteY31" fmla="*/ 285639 h 1262158"/>
              <a:gd name="connsiteX32" fmla="*/ 360842 w 720444"/>
              <a:gd name="connsiteY32" fmla="*/ 0 h 1262158"/>
              <a:gd name="connsiteX33" fmla="*/ 480455 w 720444"/>
              <a:gd name="connsiteY33" fmla="*/ 119613 h 1262158"/>
              <a:gd name="connsiteX34" fmla="*/ 360842 w 720444"/>
              <a:gd name="connsiteY34" fmla="*/ 240460 h 1262158"/>
              <a:gd name="connsiteX35" fmla="*/ 239995 w 720444"/>
              <a:gd name="connsiteY35" fmla="*/ 119613 h 1262158"/>
              <a:gd name="connsiteX36" fmla="*/ 360842 w 720444"/>
              <a:gd name="connsiteY36" fmla="*/ 0 h 1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444" h="1262158">
                <a:moveTo>
                  <a:pt x="234431" y="285639"/>
                </a:moveTo>
                <a:cubicBezTo>
                  <a:pt x="234431" y="285639"/>
                  <a:pt x="235676" y="285639"/>
                  <a:pt x="236922" y="285639"/>
                </a:cubicBezTo>
                <a:lnTo>
                  <a:pt x="346523" y="285639"/>
                </a:lnTo>
                <a:lnTo>
                  <a:pt x="373923" y="285639"/>
                </a:lnTo>
                <a:lnTo>
                  <a:pt x="487260" y="285639"/>
                </a:lnTo>
                <a:cubicBezTo>
                  <a:pt x="505942" y="285639"/>
                  <a:pt x="524624" y="295591"/>
                  <a:pt x="533342" y="311763"/>
                </a:cubicBezTo>
                <a:lnTo>
                  <a:pt x="713934" y="631464"/>
                </a:lnTo>
                <a:cubicBezTo>
                  <a:pt x="727635" y="656343"/>
                  <a:pt x="718916" y="687443"/>
                  <a:pt x="695252" y="701126"/>
                </a:cubicBezTo>
                <a:cubicBezTo>
                  <a:pt x="670343" y="714810"/>
                  <a:pt x="640452" y="704858"/>
                  <a:pt x="626752" y="681223"/>
                </a:cubicBezTo>
                <a:lnTo>
                  <a:pt x="552024" y="550606"/>
                </a:lnTo>
                <a:lnTo>
                  <a:pt x="604334" y="891454"/>
                </a:lnTo>
                <a:lnTo>
                  <a:pt x="492242" y="891454"/>
                </a:lnTo>
                <a:lnTo>
                  <a:pt x="492242" y="1217375"/>
                </a:lnTo>
                <a:cubicBezTo>
                  <a:pt x="492242" y="1241011"/>
                  <a:pt x="471069" y="1262158"/>
                  <a:pt x="447405" y="1262158"/>
                </a:cubicBezTo>
                <a:lnTo>
                  <a:pt x="436196" y="1262158"/>
                </a:lnTo>
                <a:cubicBezTo>
                  <a:pt x="411287" y="1262158"/>
                  <a:pt x="391359" y="1241011"/>
                  <a:pt x="391359" y="1217375"/>
                </a:cubicBezTo>
                <a:lnTo>
                  <a:pt x="391359" y="891454"/>
                </a:lnTo>
                <a:lnTo>
                  <a:pt x="373923" y="891454"/>
                </a:lnTo>
                <a:lnTo>
                  <a:pt x="346523" y="891454"/>
                </a:lnTo>
                <a:lnTo>
                  <a:pt x="329086" y="891454"/>
                </a:lnTo>
                <a:lnTo>
                  <a:pt x="329086" y="1217375"/>
                </a:lnTo>
                <a:cubicBezTo>
                  <a:pt x="329086" y="1241011"/>
                  <a:pt x="309159" y="1262158"/>
                  <a:pt x="283004" y="1262158"/>
                </a:cubicBezTo>
                <a:lnTo>
                  <a:pt x="274286" y="1262158"/>
                </a:lnTo>
                <a:cubicBezTo>
                  <a:pt x="248131" y="1262158"/>
                  <a:pt x="228204" y="1241011"/>
                  <a:pt x="228204" y="1217375"/>
                </a:cubicBezTo>
                <a:lnTo>
                  <a:pt x="228204" y="891454"/>
                </a:lnTo>
                <a:lnTo>
                  <a:pt x="116112" y="891454"/>
                </a:lnTo>
                <a:lnTo>
                  <a:pt x="168421" y="550606"/>
                </a:lnTo>
                <a:lnTo>
                  <a:pt x="94939" y="681223"/>
                </a:lnTo>
                <a:cubicBezTo>
                  <a:pt x="81239" y="704858"/>
                  <a:pt x="50102" y="714810"/>
                  <a:pt x="25193" y="701126"/>
                </a:cubicBezTo>
                <a:cubicBezTo>
                  <a:pt x="1529" y="687443"/>
                  <a:pt x="-7189" y="656343"/>
                  <a:pt x="6511" y="631464"/>
                </a:cubicBezTo>
                <a:lnTo>
                  <a:pt x="187103" y="311763"/>
                </a:lnTo>
                <a:cubicBezTo>
                  <a:pt x="197067" y="294347"/>
                  <a:pt x="215749" y="285639"/>
                  <a:pt x="234431" y="285639"/>
                </a:cubicBezTo>
                <a:close/>
                <a:moveTo>
                  <a:pt x="360842" y="0"/>
                </a:moveTo>
                <a:cubicBezTo>
                  <a:pt x="427430" y="0"/>
                  <a:pt x="480455" y="54257"/>
                  <a:pt x="480455" y="119613"/>
                </a:cubicBezTo>
                <a:cubicBezTo>
                  <a:pt x="480455" y="186202"/>
                  <a:pt x="427430" y="240460"/>
                  <a:pt x="360842" y="240460"/>
                </a:cubicBezTo>
                <a:cubicBezTo>
                  <a:pt x="294253" y="240460"/>
                  <a:pt x="239995" y="186202"/>
                  <a:pt x="239995" y="119613"/>
                </a:cubicBezTo>
                <a:cubicBezTo>
                  <a:pt x="239995" y="54257"/>
                  <a:pt x="294253" y="0"/>
                  <a:pt x="360842"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4" name="Freeform 33">
            <a:extLst>
              <a:ext uri="{FF2B5EF4-FFF2-40B4-BE49-F238E27FC236}">
                <a16:creationId xmlns:a16="http://schemas.microsoft.com/office/drawing/2014/main" id="{D8F0BFDF-C9D6-804B-89DF-383D4EDA542C}"/>
              </a:ext>
            </a:extLst>
          </p:cNvPr>
          <p:cNvSpPr>
            <a:spLocks noChangeArrowheads="1"/>
          </p:cNvSpPr>
          <p:nvPr/>
        </p:nvSpPr>
        <p:spPr bwMode="auto">
          <a:xfrm>
            <a:off x="1990660" y="1992570"/>
            <a:ext cx="360358" cy="631079"/>
          </a:xfrm>
          <a:custGeom>
            <a:avLst/>
            <a:gdLst>
              <a:gd name="connsiteX0" fmla="*/ 234701 w 720715"/>
              <a:gd name="connsiteY0" fmla="*/ 285639 h 1262158"/>
              <a:gd name="connsiteX1" fmla="*/ 237192 w 720715"/>
              <a:gd name="connsiteY1" fmla="*/ 285639 h 1262158"/>
              <a:gd name="connsiteX2" fmla="*/ 345547 w 720715"/>
              <a:gd name="connsiteY2" fmla="*/ 285639 h 1262158"/>
              <a:gd name="connsiteX3" fmla="*/ 372948 w 720715"/>
              <a:gd name="connsiteY3" fmla="*/ 285639 h 1262158"/>
              <a:gd name="connsiteX4" fmla="*/ 487530 w 720715"/>
              <a:gd name="connsiteY4" fmla="*/ 285639 h 1262158"/>
              <a:gd name="connsiteX5" fmla="*/ 533612 w 720715"/>
              <a:gd name="connsiteY5" fmla="*/ 311763 h 1262158"/>
              <a:gd name="connsiteX6" fmla="*/ 714205 w 720715"/>
              <a:gd name="connsiteY6" fmla="*/ 631464 h 1262158"/>
              <a:gd name="connsiteX7" fmla="*/ 695523 w 720715"/>
              <a:gd name="connsiteY7" fmla="*/ 699882 h 1262158"/>
              <a:gd name="connsiteX8" fmla="*/ 627022 w 720715"/>
              <a:gd name="connsiteY8" fmla="*/ 679979 h 1262158"/>
              <a:gd name="connsiteX9" fmla="*/ 552294 w 720715"/>
              <a:gd name="connsiteY9" fmla="*/ 549362 h 1262158"/>
              <a:gd name="connsiteX10" fmla="*/ 604604 w 720715"/>
              <a:gd name="connsiteY10" fmla="*/ 891454 h 1262158"/>
              <a:gd name="connsiteX11" fmla="*/ 492512 w 720715"/>
              <a:gd name="connsiteY11" fmla="*/ 891454 h 1262158"/>
              <a:gd name="connsiteX12" fmla="*/ 492512 w 720715"/>
              <a:gd name="connsiteY12" fmla="*/ 1217375 h 1262158"/>
              <a:gd name="connsiteX13" fmla="*/ 446430 w 720715"/>
              <a:gd name="connsiteY13" fmla="*/ 1262158 h 1262158"/>
              <a:gd name="connsiteX14" fmla="*/ 436466 w 720715"/>
              <a:gd name="connsiteY14" fmla="*/ 1262158 h 1262158"/>
              <a:gd name="connsiteX15" fmla="*/ 391630 w 720715"/>
              <a:gd name="connsiteY15" fmla="*/ 1217375 h 1262158"/>
              <a:gd name="connsiteX16" fmla="*/ 391630 w 720715"/>
              <a:gd name="connsiteY16" fmla="*/ 891454 h 1262158"/>
              <a:gd name="connsiteX17" fmla="*/ 372948 w 720715"/>
              <a:gd name="connsiteY17" fmla="*/ 891454 h 1262158"/>
              <a:gd name="connsiteX18" fmla="*/ 345547 w 720715"/>
              <a:gd name="connsiteY18" fmla="*/ 891454 h 1262158"/>
              <a:gd name="connsiteX19" fmla="*/ 329356 w 720715"/>
              <a:gd name="connsiteY19" fmla="*/ 891454 h 1262158"/>
              <a:gd name="connsiteX20" fmla="*/ 329356 w 720715"/>
              <a:gd name="connsiteY20" fmla="*/ 1217375 h 1262158"/>
              <a:gd name="connsiteX21" fmla="*/ 283274 w 720715"/>
              <a:gd name="connsiteY21" fmla="*/ 1262158 h 1262158"/>
              <a:gd name="connsiteX22" fmla="*/ 273311 w 720715"/>
              <a:gd name="connsiteY22" fmla="*/ 1262158 h 1262158"/>
              <a:gd name="connsiteX23" fmla="*/ 228474 w 720715"/>
              <a:gd name="connsiteY23" fmla="*/ 1217375 h 1262158"/>
              <a:gd name="connsiteX24" fmla="*/ 228474 w 720715"/>
              <a:gd name="connsiteY24" fmla="*/ 891454 h 1262158"/>
              <a:gd name="connsiteX25" fmla="*/ 115137 w 720715"/>
              <a:gd name="connsiteY25" fmla="*/ 891454 h 1262158"/>
              <a:gd name="connsiteX26" fmla="*/ 168692 w 720715"/>
              <a:gd name="connsiteY26" fmla="*/ 549362 h 1262158"/>
              <a:gd name="connsiteX27" fmla="*/ 93964 w 720715"/>
              <a:gd name="connsiteY27" fmla="*/ 679979 h 1262158"/>
              <a:gd name="connsiteX28" fmla="*/ 25463 w 720715"/>
              <a:gd name="connsiteY28" fmla="*/ 699882 h 1262158"/>
              <a:gd name="connsiteX29" fmla="*/ 6781 w 720715"/>
              <a:gd name="connsiteY29" fmla="*/ 631464 h 1262158"/>
              <a:gd name="connsiteX30" fmla="*/ 187373 w 720715"/>
              <a:gd name="connsiteY30" fmla="*/ 311763 h 1262158"/>
              <a:gd name="connsiteX31" fmla="*/ 234701 w 720715"/>
              <a:gd name="connsiteY31" fmla="*/ 285639 h 1262158"/>
              <a:gd name="connsiteX32" fmla="*/ 359882 w 720715"/>
              <a:gd name="connsiteY32" fmla="*/ 0 h 1262158"/>
              <a:gd name="connsiteX33" fmla="*/ 480728 w 720715"/>
              <a:gd name="connsiteY33" fmla="*/ 122965 h 1262158"/>
              <a:gd name="connsiteX34" fmla="*/ 359882 w 720715"/>
              <a:gd name="connsiteY34" fmla="*/ 245931 h 1262158"/>
              <a:gd name="connsiteX35" fmla="*/ 240268 w 720715"/>
              <a:gd name="connsiteY35" fmla="*/ 122965 h 1262158"/>
              <a:gd name="connsiteX36" fmla="*/ 359882 w 720715"/>
              <a:gd name="connsiteY36" fmla="*/ 0 h 1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715" h="1262158">
                <a:moveTo>
                  <a:pt x="234701" y="285639"/>
                </a:moveTo>
                <a:cubicBezTo>
                  <a:pt x="234701" y="285639"/>
                  <a:pt x="235947" y="285639"/>
                  <a:pt x="237192" y="285639"/>
                </a:cubicBezTo>
                <a:lnTo>
                  <a:pt x="345547" y="285639"/>
                </a:lnTo>
                <a:lnTo>
                  <a:pt x="372948" y="285639"/>
                </a:lnTo>
                <a:lnTo>
                  <a:pt x="487530" y="285639"/>
                </a:lnTo>
                <a:cubicBezTo>
                  <a:pt x="506212" y="285639"/>
                  <a:pt x="523649" y="294347"/>
                  <a:pt x="533612" y="311763"/>
                </a:cubicBezTo>
                <a:lnTo>
                  <a:pt x="714205" y="631464"/>
                </a:lnTo>
                <a:cubicBezTo>
                  <a:pt x="727905" y="656343"/>
                  <a:pt x="719187" y="686199"/>
                  <a:pt x="695523" y="699882"/>
                </a:cubicBezTo>
                <a:cubicBezTo>
                  <a:pt x="670613" y="714810"/>
                  <a:pt x="640722" y="704858"/>
                  <a:pt x="627022" y="679979"/>
                </a:cubicBezTo>
                <a:lnTo>
                  <a:pt x="552294" y="549362"/>
                </a:lnTo>
                <a:lnTo>
                  <a:pt x="604604" y="891454"/>
                </a:lnTo>
                <a:lnTo>
                  <a:pt x="492512" y="891454"/>
                </a:lnTo>
                <a:lnTo>
                  <a:pt x="492512" y="1217375"/>
                </a:lnTo>
                <a:cubicBezTo>
                  <a:pt x="492512" y="1241011"/>
                  <a:pt x="471339" y="1262158"/>
                  <a:pt x="446430" y="1262158"/>
                </a:cubicBezTo>
                <a:lnTo>
                  <a:pt x="436466" y="1262158"/>
                </a:lnTo>
                <a:cubicBezTo>
                  <a:pt x="411557" y="1262158"/>
                  <a:pt x="391630" y="1241011"/>
                  <a:pt x="391630" y="1217375"/>
                </a:cubicBezTo>
                <a:lnTo>
                  <a:pt x="391630" y="891454"/>
                </a:lnTo>
                <a:lnTo>
                  <a:pt x="372948" y="891454"/>
                </a:lnTo>
                <a:lnTo>
                  <a:pt x="345547" y="891454"/>
                </a:lnTo>
                <a:lnTo>
                  <a:pt x="329356" y="891454"/>
                </a:lnTo>
                <a:lnTo>
                  <a:pt x="329356" y="1217375"/>
                </a:lnTo>
                <a:cubicBezTo>
                  <a:pt x="329356" y="1241011"/>
                  <a:pt x="308184" y="1262158"/>
                  <a:pt x="283274" y="1262158"/>
                </a:cubicBezTo>
                <a:lnTo>
                  <a:pt x="273311" y="1262158"/>
                </a:lnTo>
                <a:cubicBezTo>
                  <a:pt x="248401" y="1262158"/>
                  <a:pt x="228474" y="1241011"/>
                  <a:pt x="228474" y="1217375"/>
                </a:cubicBezTo>
                <a:lnTo>
                  <a:pt x="228474" y="891454"/>
                </a:lnTo>
                <a:lnTo>
                  <a:pt x="115137" y="891454"/>
                </a:lnTo>
                <a:lnTo>
                  <a:pt x="168692" y="549362"/>
                </a:lnTo>
                <a:lnTo>
                  <a:pt x="93964" y="679979"/>
                </a:lnTo>
                <a:cubicBezTo>
                  <a:pt x="80264" y="704858"/>
                  <a:pt x="50372" y="714810"/>
                  <a:pt x="25463" y="699882"/>
                </a:cubicBezTo>
                <a:cubicBezTo>
                  <a:pt x="554" y="686199"/>
                  <a:pt x="-6919" y="656343"/>
                  <a:pt x="6781" y="631464"/>
                </a:cubicBezTo>
                <a:lnTo>
                  <a:pt x="187373" y="311763"/>
                </a:lnTo>
                <a:cubicBezTo>
                  <a:pt x="197337" y="294347"/>
                  <a:pt x="214774" y="285639"/>
                  <a:pt x="234701" y="285639"/>
                </a:cubicBezTo>
                <a:close/>
                <a:moveTo>
                  <a:pt x="359882" y="0"/>
                </a:moveTo>
                <a:cubicBezTo>
                  <a:pt x="426471" y="0"/>
                  <a:pt x="480728" y="55209"/>
                  <a:pt x="480728" y="122965"/>
                </a:cubicBezTo>
                <a:cubicBezTo>
                  <a:pt x="480728" y="189467"/>
                  <a:pt x="426471" y="245931"/>
                  <a:pt x="359882" y="245931"/>
                </a:cubicBezTo>
                <a:cubicBezTo>
                  <a:pt x="294526" y="245931"/>
                  <a:pt x="240268" y="189467"/>
                  <a:pt x="240268" y="122965"/>
                </a:cubicBezTo>
                <a:cubicBezTo>
                  <a:pt x="240268" y="55209"/>
                  <a:pt x="294526" y="0"/>
                  <a:pt x="359882"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3" name="Freeform 32">
            <a:extLst>
              <a:ext uri="{FF2B5EF4-FFF2-40B4-BE49-F238E27FC236}">
                <a16:creationId xmlns:a16="http://schemas.microsoft.com/office/drawing/2014/main" id="{940F3CC6-0397-2D4F-B9C8-008975DA283F}"/>
              </a:ext>
            </a:extLst>
          </p:cNvPr>
          <p:cNvSpPr>
            <a:spLocks noChangeArrowheads="1"/>
          </p:cNvSpPr>
          <p:nvPr/>
        </p:nvSpPr>
        <p:spPr bwMode="auto">
          <a:xfrm>
            <a:off x="1273754" y="2308419"/>
            <a:ext cx="360422" cy="631079"/>
          </a:xfrm>
          <a:custGeom>
            <a:avLst/>
            <a:gdLst>
              <a:gd name="connsiteX0" fmla="*/ 234830 w 720844"/>
              <a:gd name="connsiteY0" fmla="*/ 285639 h 1262158"/>
              <a:gd name="connsiteX1" fmla="*/ 237321 w 720844"/>
              <a:gd name="connsiteY1" fmla="*/ 285639 h 1262158"/>
              <a:gd name="connsiteX2" fmla="*/ 346922 w 720844"/>
              <a:gd name="connsiteY2" fmla="*/ 285639 h 1262158"/>
              <a:gd name="connsiteX3" fmla="*/ 374322 w 720844"/>
              <a:gd name="connsiteY3" fmla="*/ 285639 h 1262158"/>
              <a:gd name="connsiteX4" fmla="*/ 487659 w 720844"/>
              <a:gd name="connsiteY4" fmla="*/ 285639 h 1262158"/>
              <a:gd name="connsiteX5" fmla="*/ 488905 w 720844"/>
              <a:gd name="connsiteY5" fmla="*/ 285639 h 1262158"/>
              <a:gd name="connsiteX6" fmla="*/ 533741 w 720844"/>
              <a:gd name="connsiteY6" fmla="*/ 311763 h 1262158"/>
              <a:gd name="connsiteX7" fmla="*/ 714334 w 720844"/>
              <a:gd name="connsiteY7" fmla="*/ 631464 h 1262158"/>
              <a:gd name="connsiteX8" fmla="*/ 695652 w 720844"/>
              <a:gd name="connsiteY8" fmla="*/ 701126 h 1262158"/>
              <a:gd name="connsiteX9" fmla="*/ 625906 w 720844"/>
              <a:gd name="connsiteY9" fmla="*/ 681223 h 1262158"/>
              <a:gd name="connsiteX10" fmla="*/ 552423 w 720844"/>
              <a:gd name="connsiteY10" fmla="*/ 550606 h 1262158"/>
              <a:gd name="connsiteX11" fmla="*/ 604733 w 720844"/>
              <a:gd name="connsiteY11" fmla="*/ 891454 h 1262158"/>
              <a:gd name="connsiteX12" fmla="*/ 492641 w 720844"/>
              <a:gd name="connsiteY12" fmla="*/ 891454 h 1262158"/>
              <a:gd name="connsiteX13" fmla="*/ 492641 w 720844"/>
              <a:gd name="connsiteY13" fmla="*/ 1217375 h 1262158"/>
              <a:gd name="connsiteX14" fmla="*/ 447804 w 720844"/>
              <a:gd name="connsiteY14" fmla="*/ 1262158 h 1262158"/>
              <a:gd name="connsiteX15" fmla="*/ 436595 w 720844"/>
              <a:gd name="connsiteY15" fmla="*/ 1262158 h 1262158"/>
              <a:gd name="connsiteX16" fmla="*/ 391758 w 720844"/>
              <a:gd name="connsiteY16" fmla="*/ 1217375 h 1262158"/>
              <a:gd name="connsiteX17" fmla="*/ 391758 w 720844"/>
              <a:gd name="connsiteY17" fmla="*/ 891454 h 1262158"/>
              <a:gd name="connsiteX18" fmla="*/ 374322 w 720844"/>
              <a:gd name="connsiteY18" fmla="*/ 891454 h 1262158"/>
              <a:gd name="connsiteX19" fmla="*/ 346922 w 720844"/>
              <a:gd name="connsiteY19" fmla="*/ 891454 h 1262158"/>
              <a:gd name="connsiteX20" fmla="*/ 329485 w 720844"/>
              <a:gd name="connsiteY20" fmla="*/ 891454 h 1262158"/>
              <a:gd name="connsiteX21" fmla="*/ 329485 w 720844"/>
              <a:gd name="connsiteY21" fmla="*/ 1217375 h 1262158"/>
              <a:gd name="connsiteX22" fmla="*/ 284649 w 720844"/>
              <a:gd name="connsiteY22" fmla="*/ 1262158 h 1262158"/>
              <a:gd name="connsiteX23" fmla="*/ 273439 w 720844"/>
              <a:gd name="connsiteY23" fmla="*/ 1262158 h 1262158"/>
              <a:gd name="connsiteX24" fmla="*/ 228603 w 720844"/>
              <a:gd name="connsiteY24" fmla="*/ 1217375 h 1262158"/>
              <a:gd name="connsiteX25" fmla="*/ 228603 w 720844"/>
              <a:gd name="connsiteY25" fmla="*/ 891454 h 1262158"/>
              <a:gd name="connsiteX26" fmla="*/ 116511 w 720844"/>
              <a:gd name="connsiteY26" fmla="*/ 891454 h 1262158"/>
              <a:gd name="connsiteX27" fmla="*/ 168821 w 720844"/>
              <a:gd name="connsiteY27" fmla="*/ 550606 h 1262158"/>
              <a:gd name="connsiteX28" fmla="*/ 94093 w 720844"/>
              <a:gd name="connsiteY28" fmla="*/ 681223 h 1262158"/>
              <a:gd name="connsiteX29" fmla="*/ 25592 w 720844"/>
              <a:gd name="connsiteY29" fmla="*/ 701126 h 1262158"/>
              <a:gd name="connsiteX30" fmla="*/ 5665 w 720844"/>
              <a:gd name="connsiteY30" fmla="*/ 631464 h 1262158"/>
              <a:gd name="connsiteX31" fmla="*/ 187502 w 720844"/>
              <a:gd name="connsiteY31" fmla="*/ 311763 h 1262158"/>
              <a:gd name="connsiteX32" fmla="*/ 234830 w 720844"/>
              <a:gd name="connsiteY32" fmla="*/ 285639 h 1262158"/>
              <a:gd name="connsiteX33" fmla="*/ 360621 w 720844"/>
              <a:gd name="connsiteY33" fmla="*/ 0 h 1262158"/>
              <a:gd name="connsiteX34" fmla="*/ 480848 w 720844"/>
              <a:gd name="connsiteY34" fmla="*/ 119613 h 1262158"/>
              <a:gd name="connsiteX35" fmla="*/ 360621 w 720844"/>
              <a:gd name="connsiteY35" fmla="*/ 240460 h 1262158"/>
              <a:gd name="connsiteX36" fmla="*/ 240394 w 720844"/>
              <a:gd name="connsiteY36" fmla="*/ 119613 h 1262158"/>
              <a:gd name="connsiteX37" fmla="*/ 360621 w 720844"/>
              <a:gd name="connsiteY37" fmla="*/ 0 h 1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0844" h="1262158">
                <a:moveTo>
                  <a:pt x="234830" y="285639"/>
                </a:moveTo>
                <a:cubicBezTo>
                  <a:pt x="236076" y="285639"/>
                  <a:pt x="236076" y="285639"/>
                  <a:pt x="237321" y="285639"/>
                </a:cubicBezTo>
                <a:lnTo>
                  <a:pt x="346922" y="285639"/>
                </a:lnTo>
                <a:lnTo>
                  <a:pt x="374322" y="285639"/>
                </a:lnTo>
                <a:lnTo>
                  <a:pt x="487659" y="285639"/>
                </a:lnTo>
                <a:lnTo>
                  <a:pt x="488905" y="285639"/>
                </a:lnTo>
                <a:cubicBezTo>
                  <a:pt x="506341" y="285639"/>
                  <a:pt x="523778" y="295591"/>
                  <a:pt x="533741" y="311763"/>
                </a:cubicBezTo>
                <a:lnTo>
                  <a:pt x="714334" y="631464"/>
                </a:lnTo>
                <a:cubicBezTo>
                  <a:pt x="728034" y="656343"/>
                  <a:pt x="719315" y="687443"/>
                  <a:pt x="695652" y="701126"/>
                </a:cubicBezTo>
                <a:cubicBezTo>
                  <a:pt x="670742" y="714810"/>
                  <a:pt x="639606" y="704858"/>
                  <a:pt x="625906" y="681223"/>
                </a:cubicBezTo>
                <a:lnTo>
                  <a:pt x="552423" y="550606"/>
                </a:lnTo>
                <a:lnTo>
                  <a:pt x="604733" y="891454"/>
                </a:lnTo>
                <a:lnTo>
                  <a:pt x="492641" y="891454"/>
                </a:lnTo>
                <a:lnTo>
                  <a:pt x="492641" y="1217375"/>
                </a:lnTo>
                <a:cubicBezTo>
                  <a:pt x="492641" y="1241011"/>
                  <a:pt x="472714" y="1262158"/>
                  <a:pt x="447804" y="1262158"/>
                </a:cubicBezTo>
                <a:lnTo>
                  <a:pt x="436595" y="1262158"/>
                </a:lnTo>
                <a:cubicBezTo>
                  <a:pt x="412931" y="1262158"/>
                  <a:pt x="391758" y="1241011"/>
                  <a:pt x="391758" y="1217375"/>
                </a:cubicBezTo>
                <a:lnTo>
                  <a:pt x="391758" y="891454"/>
                </a:lnTo>
                <a:lnTo>
                  <a:pt x="374322" y="891454"/>
                </a:lnTo>
                <a:lnTo>
                  <a:pt x="346922" y="891454"/>
                </a:lnTo>
                <a:lnTo>
                  <a:pt x="329485" y="891454"/>
                </a:lnTo>
                <a:lnTo>
                  <a:pt x="329485" y="1217375"/>
                </a:lnTo>
                <a:cubicBezTo>
                  <a:pt x="329485" y="1241011"/>
                  <a:pt x="309558" y="1262158"/>
                  <a:pt x="284649" y="1262158"/>
                </a:cubicBezTo>
                <a:lnTo>
                  <a:pt x="273439" y="1262158"/>
                </a:lnTo>
                <a:cubicBezTo>
                  <a:pt x="249776" y="1262158"/>
                  <a:pt x="228603" y="1241011"/>
                  <a:pt x="228603" y="1217375"/>
                </a:cubicBezTo>
                <a:lnTo>
                  <a:pt x="228603" y="891454"/>
                </a:lnTo>
                <a:lnTo>
                  <a:pt x="116511" y="891454"/>
                </a:lnTo>
                <a:lnTo>
                  <a:pt x="168821" y="550606"/>
                </a:lnTo>
                <a:lnTo>
                  <a:pt x="94093" y="681223"/>
                </a:lnTo>
                <a:cubicBezTo>
                  <a:pt x="81638" y="704858"/>
                  <a:pt x="49256" y="714810"/>
                  <a:pt x="25592" y="701126"/>
                </a:cubicBezTo>
                <a:cubicBezTo>
                  <a:pt x="1928" y="687443"/>
                  <a:pt x="-6790" y="656343"/>
                  <a:pt x="5665" y="631464"/>
                </a:cubicBezTo>
                <a:lnTo>
                  <a:pt x="187502" y="311763"/>
                </a:lnTo>
                <a:cubicBezTo>
                  <a:pt x="197466" y="294347"/>
                  <a:pt x="216148" y="285639"/>
                  <a:pt x="234830" y="285639"/>
                </a:cubicBezTo>
                <a:close/>
                <a:moveTo>
                  <a:pt x="360621" y="0"/>
                </a:moveTo>
                <a:cubicBezTo>
                  <a:pt x="427551" y="0"/>
                  <a:pt x="480848" y="54257"/>
                  <a:pt x="480848" y="119613"/>
                </a:cubicBezTo>
                <a:cubicBezTo>
                  <a:pt x="480848" y="186202"/>
                  <a:pt x="427551" y="240460"/>
                  <a:pt x="360621" y="240460"/>
                </a:cubicBezTo>
                <a:cubicBezTo>
                  <a:pt x="293691" y="240460"/>
                  <a:pt x="240394" y="186202"/>
                  <a:pt x="240394" y="119613"/>
                </a:cubicBezTo>
                <a:cubicBezTo>
                  <a:pt x="240394" y="54257"/>
                  <a:pt x="293691" y="0"/>
                  <a:pt x="360621" y="0"/>
                </a:cubicBezTo>
                <a:close/>
              </a:path>
            </a:pathLst>
          </a:custGeom>
          <a:solidFill>
            <a:schemeClr val="accent4"/>
          </a:solidFill>
          <a:ln>
            <a:noFill/>
          </a:ln>
          <a:effectLst/>
        </p:spPr>
        <p:txBody>
          <a:bodyPr wrap="square" anchor="ctr">
            <a:noAutofit/>
          </a:bodyPr>
          <a:lstStyle/>
          <a:p>
            <a:endParaRPr lang="en-US" dirty="0">
              <a:latin typeface="Poppins" panose="00000500000000000000" pitchFamily="2" charset="0"/>
            </a:endParaRPr>
          </a:p>
        </p:txBody>
      </p:sp>
      <p:sp>
        <p:nvSpPr>
          <p:cNvPr id="39" name="Freeform 38">
            <a:extLst>
              <a:ext uri="{FF2B5EF4-FFF2-40B4-BE49-F238E27FC236}">
                <a16:creationId xmlns:a16="http://schemas.microsoft.com/office/drawing/2014/main" id="{17908FF4-F84F-994F-AA70-A5C1D3496111}"/>
              </a:ext>
            </a:extLst>
          </p:cNvPr>
          <p:cNvSpPr>
            <a:spLocks noChangeArrowheads="1"/>
          </p:cNvSpPr>
          <p:nvPr/>
        </p:nvSpPr>
        <p:spPr bwMode="auto">
          <a:xfrm>
            <a:off x="5659907" y="2308419"/>
            <a:ext cx="319821" cy="631080"/>
          </a:xfrm>
          <a:custGeom>
            <a:avLst/>
            <a:gdLst>
              <a:gd name="connsiteX0" fmla="*/ 190023 w 639642"/>
              <a:gd name="connsiteY0" fmla="*/ 286882 h 1262160"/>
              <a:gd name="connsiteX1" fmla="*/ 453983 w 639642"/>
              <a:gd name="connsiteY1" fmla="*/ 286882 h 1262160"/>
              <a:gd name="connsiteX2" fmla="*/ 455228 w 639642"/>
              <a:gd name="connsiteY2" fmla="*/ 286882 h 1262160"/>
              <a:gd name="connsiteX3" fmla="*/ 506276 w 639642"/>
              <a:gd name="connsiteY3" fmla="*/ 320426 h 1262160"/>
              <a:gd name="connsiteX4" fmla="*/ 637011 w 639642"/>
              <a:gd name="connsiteY4" fmla="*/ 662084 h 1262160"/>
              <a:gd name="connsiteX5" fmla="*/ 607129 w 639642"/>
              <a:gd name="connsiteY5" fmla="*/ 727931 h 1262160"/>
              <a:gd name="connsiteX6" fmla="*/ 542384 w 639642"/>
              <a:gd name="connsiteY6" fmla="*/ 698114 h 1262160"/>
              <a:gd name="connsiteX7" fmla="*/ 470169 w 639642"/>
              <a:gd name="connsiteY7" fmla="*/ 508028 h 1262160"/>
              <a:gd name="connsiteX8" fmla="*/ 470169 w 639642"/>
              <a:gd name="connsiteY8" fmla="*/ 839746 h 1262160"/>
              <a:gd name="connsiteX9" fmla="*/ 470169 w 639642"/>
              <a:gd name="connsiteY9" fmla="*/ 891927 h 1262160"/>
              <a:gd name="connsiteX10" fmla="*/ 470169 w 639642"/>
              <a:gd name="connsiteY10" fmla="*/ 1217434 h 1262160"/>
              <a:gd name="connsiteX11" fmla="*/ 424100 w 639642"/>
              <a:gd name="connsiteY11" fmla="*/ 1262160 h 1262160"/>
              <a:gd name="connsiteX12" fmla="*/ 414140 w 639642"/>
              <a:gd name="connsiteY12" fmla="*/ 1262160 h 1262160"/>
              <a:gd name="connsiteX13" fmla="*/ 368071 w 639642"/>
              <a:gd name="connsiteY13" fmla="*/ 1217434 h 1262160"/>
              <a:gd name="connsiteX14" fmla="*/ 368071 w 639642"/>
              <a:gd name="connsiteY14" fmla="*/ 891927 h 1262160"/>
              <a:gd name="connsiteX15" fmla="*/ 274689 w 639642"/>
              <a:gd name="connsiteY15" fmla="*/ 891927 h 1262160"/>
              <a:gd name="connsiteX16" fmla="*/ 274689 w 639642"/>
              <a:gd name="connsiteY16" fmla="*/ 1217434 h 1262160"/>
              <a:gd name="connsiteX17" fmla="*/ 229866 w 639642"/>
              <a:gd name="connsiteY17" fmla="*/ 1262160 h 1262160"/>
              <a:gd name="connsiteX18" fmla="*/ 218660 w 639642"/>
              <a:gd name="connsiteY18" fmla="*/ 1262160 h 1262160"/>
              <a:gd name="connsiteX19" fmla="*/ 173837 w 639642"/>
              <a:gd name="connsiteY19" fmla="*/ 1217434 h 1262160"/>
              <a:gd name="connsiteX20" fmla="*/ 173837 w 639642"/>
              <a:gd name="connsiteY20" fmla="*/ 891927 h 1262160"/>
              <a:gd name="connsiteX21" fmla="*/ 173837 w 639642"/>
              <a:gd name="connsiteY21" fmla="*/ 839746 h 1262160"/>
              <a:gd name="connsiteX22" fmla="*/ 173837 w 639642"/>
              <a:gd name="connsiteY22" fmla="*/ 496846 h 1262160"/>
              <a:gd name="connsiteX23" fmla="*/ 97886 w 639642"/>
              <a:gd name="connsiteY23" fmla="*/ 698114 h 1262160"/>
              <a:gd name="connsiteX24" fmla="*/ 33141 w 639642"/>
              <a:gd name="connsiteY24" fmla="*/ 727931 h 1262160"/>
              <a:gd name="connsiteX25" fmla="*/ 3259 w 639642"/>
              <a:gd name="connsiteY25" fmla="*/ 662084 h 1262160"/>
              <a:gd name="connsiteX26" fmla="*/ 132748 w 639642"/>
              <a:gd name="connsiteY26" fmla="*/ 320426 h 1262160"/>
              <a:gd name="connsiteX27" fmla="*/ 186287 w 639642"/>
              <a:gd name="connsiteY27" fmla="*/ 288124 h 1262160"/>
              <a:gd name="connsiteX28" fmla="*/ 190023 w 639642"/>
              <a:gd name="connsiteY28" fmla="*/ 286882 h 1262160"/>
              <a:gd name="connsiteX29" fmla="*/ 333245 w 639642"/>
              <a:gd name="connsiteY29" fmla="*/ 0 h 1262160"/>
              <a:gd name="connsiteX30" fmla="*/ 453472 w 639642"/>
              <a:gd name="connsiteY30" fmla="*/ 119613 h 1262160"/>
              <a:gd name="connsiteX31" fmla="*/ 333245 w 639642"/>
              <a:gd name="connsiteY31" fmla="*/ 240460 h 1262160"/>
              <a:gd name="connsiteX32" fmla="*/ 213018 w 639642"/>
              <a:gd name="connsiteY32" fmla="*/ 119613 h 1262160"/>
              <a:gd name="connsiteX33" fmla="*/ 333245 w 639642"/>
              <a:gd name="connsiteY33" fmla="*/ 0 h 126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9642" h="1262160">
                <a:moveTo>
                  <a:pt x="190023" y="286882"/>
                </a:moveTo>
                <a:lnTo>
                  <a:pt x="453983" y="286882"/>
                </a:lnTo>
                <a:cubicBezTo>
                  <a:pt x="453983" y="286882"/>
                  <a:pt x="453983" y="286882"/>
                  <a:pt x="455228" y="286882"/>
                </a:cubicBezTo>
                <a:cubicBezTo>
                  <a:pt x="476394" y="285639"/>
                  <a:pt x="497561" y="299306"/>
                  <a:pt x="506276" y="320426"/>
                </a:cubicBezTo>
                <a:lnTo>
                  <a:pt x="637011" y="662084"/>
                </a:lnTo>
                <a:cubicBezTo>
                  <a:pt x="645727" y="689417"/>
                  <a:pt x="632031" y="717992"/>
                  <a:pt x="607129" y="727931"/>
                </a:cubicBezTo>
                <a:cubicBezTo>
                  <a:pt x="580982" y="737870"/>
                  <a:pt x="552345" y="725446"/>
                  <a:pt x="542384" y="698114"/>
                </a:cubicBezTo>
                <a:lnTo>
                  <a:pt x="470169" y="508028"/>
                </a:lnTo>
                <a:lnTo>
                  <a:pt x="470169" y="839746"/>
                </a:lnTo>
                <a:lnTo>
                  <a:pt x="470169" y="891927"/>
                </a:lnTo>
                <a:lnTo>
                  <a:pt x="470169" y="1217434"/>
                </a:lnTo>
                <a:cubicBezTo>
                  <a:pt x="470169" y="1241039"/>
                  <a:pt x="449002" y="1262160"/>
                  <a:pt x="424100" y="1262160"/>
                </a:cubicBezTo>
                <a:lnTo>
                  <a:pt x="414140" y="1262160"/>
                </a:lnTo>
                <a:cubicBezTo>
                  <a:pt x="389238" y="1262160"/>
                  <a:pt x="368071" y="1241039"/>
                  <a:pt x="368071" y="1217434"/>
                </a:cubicBezTo>
                <a:lnTo>
                  <a:pt x="368071" y="891927"/>
                </a:lnTo>
                <a:lnTo>
                  <a:pt x="274689" y="891927"/>
                </a:lnTo>
                <a:lnTo>
                  <a:pt x="274689" y="1217434"/>
                </a:lnTo>
                <a:cubicBezTo>
                  <a:pt x="274689" y="1241039"/>
                  <a:pt x="254768" y="1262160"/>
                  <a:pt x="229866" y="1262160"/>
                </a:cubicBezTo>
                <a:lnTo>
                  <a:pt x="218660" y="1262160"/>
                </a:lnTo>
                <a:cubicBezTo>
                  <a:pt x="195003" y="1262160"/>
                  <a:pt x="173837" y="1241039"/>
                  <a:pt x="173837" y="1217434"/>
                </a:cubicBezTo>
                <a:lnTo>
                  <a:pt x="173837" y="891927"/>
                </a:lnTo>
                <a:lnTo>
                  <a:pt x="173837" y="839746"/>
                </a:lnTo>
                <a:lnTo>
                  <a:pt x="173837" y="496846"/>
                </a:lnTo>
                <a:lnTo>
                  <a:pt x="97886" y="698114"/>
                </a:lnTo>
                <a:cubicBezTo>
                  <a:pt x="87925" y="725446"/>
                  <a:pt x="58043" y="737870"/>
                  <a:pt x="33141" y="727931"/>
                </a:cubicBezTo>
                <a:cubicBezTo>
                  <a:pt x="6994" y="717992"/>
                  <a:pt x="-6702" y="689417"/>
                  <a:pt x="3259" y="662084"/>
                </a:cubicBezTo>
                <a:lnTo>
                  <a:pt x="132748" y="320426"/>
                </a:lnTo>
                <a:cubicBezTo>
                  <a:pt x="141464" y="298063"/>
                  <a:pt x="163876" y="285639"/>
                  <a:pt x="186287" y="288124"/>
                </a:cubicBezTo>
                <a:cubicBezTo>
                  <a:pt x="187533" y="286882"/>
                  <a:pt x="188778" y="286882"/>
                  <a:pt x="190023" y="286882"/>
                </a:cubicBezTo>
                <a:close/>
                <a:moveTo>
                  <a:pt x="333245" y="0"/>
                </a:moveTo>
                <a:cubicBezTo>
                  <a:pt x="400175" y="0"/>
                  <a:pt x="453472" y="54257"/>
                  <a:pt x="453472" y="119613"/>
                </a:cubicBezTo>
                <a:cubicBezTo>
                  <a:pt x="453472" y="186202"/>
                  <a:pt x="400175" y="240460"/>
                  <a:pt x="333245" y="240460"/>
                </a:cubicBezTo>
                <a:cubicBezTo>
                  <a:pt x="266314" y="240460"/>
                  <a:pt x="213018" y="186202"/>
                  <a:pt x="213018" y="119613"/>
                </a:cubicBezTo>
                <a:cubicBezTo>
                  <a:pt x="213018" y="54257"/>
                  <a:pt x="266314" y="0"/>
                  <a:pt x="333245"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36" name="Freeform 35">
            <a:extLst>
              <a:ext uri="{FF2B5EF4-FFF2-40B4-BE49-F238E27FC236}">
                <a16:creationId xmlns:a16="http://schemas.microsoft.com/office/drawing/2014/main" id="{B4206731-7E76-EA44-9300-CFDC36EBB29A}"/>
              </a:ext>
            </a:extLst>
          </p:cNvPr>
          <p:cNvSpPr>
            <a:spLocks noChangeArrowheads="1"/>
          </p:cNvSpPr>
          <p:nvPr/>
        </p:nvSpPr>
        <p:spPr bwMode="auto">
          <a:xfrm>
            <a:off x="3465352" y="2783569"/>
            <a:ext cx="319600" cy="631080"/>
          </a:xfrm>
          <a:custGeom>
            <a:avLst/>
            <a:gdLst>
              <a:gd name="connsiteX0" fmla="*/ 186451 w 639199"/>
              <a:gd name="connsiteY0" fmla="*/ 286882 h 1262160"/>
              <a:gd name="connsiteX1" fmla="*/ 190186 w 639199"/>
              <a:gd name="connsiteY1" fmla="*/ 286882 h 1262160"/>
              <a:gd name="connsiteX2" fmla="*/ 452900 w 639199"/>
              <a:gd name="connsiteY2" fmla="*/ 286882 h 1262160"/>
              <a:gd name="connsiteX3" fmla="*/ 454145 w 639199"/>
              <a:gd name="connsiteY3" fmla="*/ 286882 h 1262160"/>
              <a:gd name="connsiteX4" fmla="*/ 506438 w 639199"/>
              <a:gd name="connsiteY4" fmla="*/ 320426 h 1262160"/>
              <a:gd name="connsiteX5" fmla="*/ 635927 w 639199"/>
              <a:gd name="connsiteY5" fmla="*/ 663327 h 1262160"/>
              <a:gd name="connsiteX6" fmla="*/ 607290 w 639199"/>
              <a:gd name="connsiteY6" fmla="*/ 727931 h 1262160"/>
              <a:gd name="connsiteX7" fmla="*/ 542546 w 639199"/>
              <a:gd name="connsiteY7" fmla="*/ 699356 h 1262160"/>
              <a:gd name="connsiteX8" fmla="*/ 470331 w 639199"/>
              <a:gd name="connsiteY8" fmla="*/ 508028 h 1262160"/>
              <a:gd name="connsiteX9" fmla="*/ 470331 w 639199"/>
              <a:gd name="connsiteY9" fmla="*/ 839746 h 1262160"/>
              <a:gd name="connsiteX10" fmla="*/ 470331 w 639199"/>
              <a:gd name="connsiteY10" fmla="*/ 891927 h 1262160"/>
              <a:gd name="connsiteX11" fmla="*/ 470331 w 639199"/>
              <a:gd name="connsiteY11" fmla="*/ 1217434 h 1262160"/>
              <a:gd name="connsiteX12" fmla="*/ 424263 w 639199"/>
              <a:gd name="connsiteY12" fmla="*/ 1262160 h 1262160"/>
              <a:gd name="connsiteX13" fmla="*/ 414302 w 639199"/>
              <a:gd name="connsiteY13" fmla="*/ 1262160 h 1262160"/>
              <a:gd name="connsiteX14" fmla="*/ 368234 w 639199"/>
              <a:gd name="connsiteY14" fmla="*/ 1217434 h 1262160"/>
              <a:gd name="connsiteX15" fmla="*/ 368234 w 639199"/>
              <a:gd name="connsiteY15" fmla="*/ 891927 h 1262160"/>
              <a:gd name="connsiteX16" fmla="*/ 274852 w 639199"/>
              <a:gd name="connsiteY16" fmla="*/ 891927 h 1262160"/>
              <a:gd name="connsiteX17" fmla="*/ 274852 w 639199"/>
              <a:gd name="connsiteY17" fmla="*/ 1217434 h 1262160"/>
              <a:gd name="connsiteX18" fmla="*/ 230029 w 639199"/>
              <a:gd name="connsiteY18" fmla="*/ 1262160 h 1262160"/>
              <a:gd name="connsiteX19" fmla="*/ 218823 w 639199"/>
              <a:gd name="connsiteY19" fmla="*/ 1262160 h 1262160"/>
              <a:gd name="connsiteX20" fmla="*/ 174000 w 639199"/>
              <a:gd name="connsiteY20" fmla="*/ 1217434 h 1262160"/>
              <a:gd name="connsiteX21" fmla="*/ 174000 w 639199"/>
              <a:gd name="connsiteY21" fmla="*/ 891927 h 1262160"/>
              <a:gd name="connsiteX22" fmla="*/ 174000 w 639199"/>
              <a:gd name="connsiteY22" fmla="*/ 839746 h 1262160"/>
              <a:gd name="connsiteX23" fmla="*/ 174000 w 639199"/>
              <a:gd name="connsiteY23" fmla="*/ 498088 h 1262160"/>
              <a:gd name="connsiteX24" fmla="*/ 96805 w 639199"/>
              <a:gd name="connsiteY24" fmla="*/ 699356 h 1262160"/>
              <a:gd name="connsiteX25" fmla="*/ 32060 w 639199"/>
              <a:gd name="connsiteY25" fmla="*/ 727931 h 1262160"/>
              <a:gd name="connsiteX26" fmla="*/ 3423 w 639199"/>
              <a:gd name="connsiteY26" fmla="*/ 663327 h 1262160"/>
              <a:gd name="connsiteX27" fmla="*/ 132912 w 639199"/>
              <a:gd name="connsiteY27" fmla="*/ 320426 h 1262160"/>
              <a:gd name="connsiteX28" fmla="*/ 186451 w 639199"/>
              <a:gd name="connsiteY28" fmla="*/ 286882 h 1262160"/>
              <a:gd name="connsiteX29" fmla="*/ 334032 w 639199"/>
              <a:gd name="connsiteY29" fmla="*/ 0 h 1262160"/>
              <a:gd name="connsiteX30" fmla="*/ 453645 w 639199"/>
              <a:gd name="connsiteY30" fmla="*/ 120227 h 1262160"/>
              <a:gd name="connsiteX31" fmla="*/ 334032 w 639199"/>
              <a:gd name="connsiteY31" fmla="*/ 240453 h 1262160"/>
              <a:gd name="connsiteX32" fmla="*/ 213185 w 639199"/>
              <a:gd name="connsiteY32" fmla="*/ 120227 h 1262160"/>
              <a:gd name="connsiteX33" fmla="*/ 334032 w 639199"/>
              <a:gd name="connsiteY33" fmla="*/ 0 h 126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9199" h="1262160">
                <a:moveTo>
                  <a:pt x="186451" y="286882"/>
                </a:moveTo>
                <a:cubicBezTo>
                  <a:pt x="187696" y="286882"/>
                  <a:pt x="188941" y="286882"/>
                  <a:pt x="190186" y="286882"/>
                </a:cubicBezTo>
                <a:lnTo>
                  <a:pt x="452900" y="286882"/>
                </a:lnTo>
                <a:cubicBezTo>
                  <a:pt x="454145" y="286882"/>
                  <a:pt x="454145" y="286882"/>
                  <a:pt x="454145" y="286882"/>
                </a:cubicBezTo>
                <a:cubicBezTo>
                  <a:pt x="476556" y="285639"/>
                  <a:pt x="497723" y="299306"/>
                  <a:pt x="506438" y="320426"/>
                </a:cubicBezTo>
                <a:lnTo>
                  <a:pt x="635927" y="663327"/>
                </a:lnTo>
                <a:cubicBezTo>
                  <a:pt x="645888" y="688174"/>
                  <a:pt x="632192" y="717992"/>
                  <a:pt x="607290" y="727931"/>
                </a:cubicBezTo>
                <a:cubicBezTo>
                  <a:pt x="581144" y="737870"/>
                  <a:pt x="551261" y="724204"/>
                  <a:pt x="542546" y="699356"/>
                </a:cubicBezTo>
                <a:lnTo>
                  <a:pt x="470331" y="508028"/>
                </a:lnTo>
                <a:lnTo>
                  <a:pt x="470331" y="839746"/>
                </a:lnTo>
                <a:lnTo>
                  <a:pt x="470331" y="891927"/>
                </a:lnTo>
                <a:lnTo>
                  <a:pt x="470331" y="1217434"/>
                </a:lnTo>
                <a:cubicBezTo>
                  <a:pt x="470331" y="1242282"/>
                  <a:pt x="449164" y="1262160"/>
                  <a:pt x="424263" y="1262160"/>
                </a:cubicBezTo>
                <a:lnTo>
                  <a:pt x="414302" y="1262160"/>
                </a:lnTo>
                <a:cubicBezTo>
                  <a:pt x="389400" y="1262160"/>
                  <a:pt x="368234" y="1242282"/>
                  <a:pt x="368234" y="1217434"/>
                </a:cubicBezTo>
                <a:lnTo>
                  <a:pt x="368234" y="891927"/>
                </a:lnTo>
                <a:lnTo>
                  <a:pt x="274852" y="891927"/>
                </a:lnTo>
                <a:lnTo>
                  <a:pt x="274852" y="1217434"/>
                </a:lnTo>
                <a:cubicBezTo>
                  <a:pt x="274852" y="1242282"/>
                  <a:pt x="254931" y="1262160"/>
                  <a:pt x="230029" y="1262160"/>
                </a:cubicBezTo>
                <a:lnTo>
                  <a:pt x="218823" y="1262160"/>
                </a:lnTo>
                <a:cubicBezTo>
                  <a:pt x="193921" y="1262160"/>
                  <a:pt x="174000" y="1242282"/>
                  <a:pt x="174000" y="1217434"/>
                </a:cubicBezTo>
                <a:lnTo>
                  <a:pt x="174000" y="891927"/>
                </a:lnTo>
                <a:lnTo>
                  <a:pt x="174000" y="839746"/>
                </a:lnTo>
                <a:lnTo>
                  <a:pt x="174000" y="498088"/>
                </a:lnTo>
                <a:lnTo>
                  <a:pt x="96805" y="699356"/>
                </a:lnTo>
                <a:cubicBezTo>
                  <a:pt x="88089" y="724204"/>
                  <a:pt x="58207" y="737870"/>
                  <a:pt x="32060" y="727931"/>
                </a:cubicBezTo>
                <a:cubicBezTo>
                  <a:pt x="5913" y="717992"/>
                  <a:pt x="-6538" y="688174"/>
                  <a:pt x="3423" y="663327"/>
                </a:cubicBezTo>
                <a:lnTo>
                  <a:pt x="132912" y="320426"/>
                </a:lnTo>
                <a:cubicBezTo>
                  <a:pt x="141628" y="298063"/>
                  <a:pt x="164039" y="285639"/>
                  <a:pt x="186451" y="286882"/>
                </a:cubicBezTo>
                <a:close/>
                <a:moveTo>
                  <a:pt x="334032" y="0"/>
                </a:moveTo>
                <a:cubicBezTo>
                  <a:pt x="399388" y="0"/>
                  <a:pt x="453645" y="53296"/>
                  <a:pt x="453645" y="120227"/>
                </a:cubicBezTo>
                <a:cubicBezTo>
                  <a:pt x="453645" y="187157"/>
                  <a:pt x="399388" y="240453"/>
                  <a:pt x="334032" y="240453"/>
                </a:cubicBezTo>
                <a:cubicBezTo>
                  <a:pt x="267443" y="240453"/>
                  <a:pt x="213185" y="187157"/>
                  <a:pt x="213185" y="120227"/>
                </a:cubicBezTo>
                <a:cubicBezTo>
                  <a:pt x="213185" y="53296"/>
                  <a:pt x="267443" y="0"/>
                  <a:pt x="334032"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35" name="Freeform 34">
            <a:extLst>
              <a:ext uri="{FF2B5EF4-FFF2-40B4-BE49-F238E27FC236}">
                <a16:creationId xmlns:a16="http://schemas.microsoft.com/office/drawing/2014/main" id="{DEF538EF-D44C-C342-8AC7-15B43E1B8174}"/>
              </a:ext>
            </a:extLst>
          </p:cNvPr>
          <p:cNvSpPr>
            <a:spLocks noChangeArrowheads="1"/>
          </p:cNvSpPr>
          <p:nvPr/>
        </p:nvSpPr>
        <p:spPr bwMode="auto">
          <a:xfrm>
            <a:off x="2737599" y="2308419"/>
            <a:ext cx="319601" cy="631080"/>
          </a:xfrm>
          <a:custGeom>
            <a:avLst/>
            <a:gdLst>
              <a:gd name="connsiteX0" fmla="*/ 191282 w 639202"/>
              <a:gd name="connsiteY0" fmla="*/ 286882 h 1262160"/>
              <a:gd name="connsiteX1" fmla="*/ 453997 w 639202"/>
              <a:gd name="connsiteY1" fmla="*/ 286882 h 1262160"/>
              <a:gd name="connsiteX2" fmla="*/ 455242 w 639202"/>
              <a:gd name="connsiteY2" fmla="*/ 286882 h 1262160"/>
              <a:gd name="connsiteX3" fmla="*/ 506291 w 639202"/>
              <a:gd name="connsiteY3" fmla="*/ 320426 h 1262160"/>
              <a:gd name="connsiteX4" fmla="*/ 635780 w 639202"/>
              <a:gd name="connsiteY4" fmla="*/ 662084 h 1262160"/>
              <a:gd name="connsiteX5" fmla="*/ 607143 w 639202"/>
              <a:gd name="connsiteY5" fmla="*/ 727931 h 1262160"/>
              <a:gd name="connsiteX6" fmla="*/ 542398 w 639202"/>
              <a:gd name="connsiteY6" fmla="*/ 698114 h 1262160"/>
              <a:gd name="connsiteX7" fmla="*/ 470183 w 639202"/>
              <a:gd name="connsiteY7" fmla="*/ 508028 h 1262160"/>
              <a:gd name="connsiteX8" fmla="*/ 470183 w 639202"/>
              <a:gd name="connsiteY8" fmla="*/ 839746 h 1262160"/>
              <a:gd name="connsiteX9" fmla="*/ 470183 w 639202"/>
              <a:gd name="connsiteY9" fmla="*/ 891927 h 1262160"/>
              <a:gd name="connsiteX10" fmla="*/ 470183 w 639202"/>
              <a:gd name="connsiteY10" fmla="*/ 1217434 h 1262160"/>
              <a:gd name="connsiteX11" fmla="*/ 424115 w 639202"/>
              <a:gd name="connsiteY11" fmla="*/ 1262160 h 1262160"/>
              <a:gd name="connsiteX12" fmla="*/ 414154 w 639202"/>
              <a:gd name="connsiteY12" fmla="*/ 1262160 h 1262160"/>
              <a:gd name="connsiteX13" fmla="*/ 369330 w 639202"/>
              <a:gd name="connsiteY13" fmla="*/ 1217434 h 1262160"/>
              <a:gd name="connsiteX14" fmla="*/ 369330 w 639202"/>
              <a:gd name="connsiteY14" fmla="*/ 891927 h 1262160"/>
              <a:gd name="connsiteX15" fmla="*/ 274703 w 639202"/>
              <a:gd name="connsiteY15" fmla="*/ 891927 h 1262160"/>
              <a:gd name="connsiteX16" fmla="*/ 274703 w 639202"/>
              <a:gd name="connsiteY16" fmla="*/ 1217434 h 1262160"/>
              <a:gd name="connsiteX17" fmla="*/ 229880 w 639202"/>
              <a:gd name="connsiteY17" fmla="*/ 1262160 h 1262160"/>
              <a:gd name="connsiteX18" fmla="*/ 219919 w 639202"/>
              <a:gd name="connsiteY18" fmla="*/ 1262160 h 1262160"/>
              <a:gd name="connsiteX19" fmla="*/ 173851 w 639202"/>
              <a:gd name="connsiteY19" fmla="*/ 1217434 h 1262160"/>
              <a:gd name="connsiteX20" fmla="*/ 173851 w 639202"/>
              <a:gd name="connsiteY20" fmla="*/ 891927 h 1262160"/>
              <a:gd name="connsiteX21" fmla="*/ 173851 w 639202"/>
              <a:gd name="connsiteY21" fmla="*/ 839746 h 1262160"/>
              <a:gd name="connsiteX22" fmla="*/ 173851 w 639202"/>
              <a:gd name="connsiteY22" fmla="*/ 496846 h 1262160"/>
              <a:gd name="connsiteX23" fmla="*/ 97900 w 639202"/>
              <a:gd name="connsiteY23" fmla="*/ 698114 h 1262160"/>
              <a:gd name="connsiteX24" fmla="*/ 31910 w 639202"/>
              <a:gd name="connsiteY24" fmla="*/ 727931 h 1262160"/>
              <a:gd name="connsiteX25" fmla="*/ 3273 w 639202"/>
              <a:gd name="connsiteY25" fmla="*/ 662084 h 1262160"/>
              <a:gd name="connsiteX26" fmla="*/ 134008 w 639202"/>
              <a:gd name="connsiteY26" fmla="*/ 320426 h 1262160"/>
              <a:gd name="connsiteX27" fmla="*/ 187547 w 639202"/>
              <a:gd name="connsiteY27" fmla="*/ 288124 h 1262160"/>
              <a:gd name="connsiteX28" fmla="*/ 191282 w 639202"/>
              <a:gd name="connsiteY28" fmla="*/ 286882 h 1262160"/>
              <a:gd name="connsiteX29" fmla="*/ 336000 w 639202"/>
              <a:gd name="connsiteY29" fmla="*/ 0 h 1262160"/>
              <a:gd name="connsiteX30" fmla="*/ 458967 w 639202"/>
              <a:gd name="connsiteY30" fmla="*/ 119613 h 1262160"/>
              <a:gd name="connsiteX31" fmla="*/ 336000 w 639202"/>
              <a:gd name="connsiteY31" fmla="*/ 240460 h 1262160"/>
              <a:gd name="connsiteX32" fmla="*/ 213032 w 639202"/>
              <a:gd name="connsiteY32" fmla="*/ 119613 h 1262160"/>
              <a:gd name="connsiteX33" fmla="*/ 336000 w 639202"/>
              <a:gd name="connsiteY33" fmla="*/ 0 h 126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9202" h="1262160">
                <a:moveTo>
                  <a:pt x="191282" y="286882"/>
                </a:moveTo>
                <a:lnTo>
                  <a:pt x="453997" y="286882"/>
                </a:lnTo>
                <a:lnTo>
                  <a:pt x="455242" y="286882"/>
                </a:lnTo>
                <a:cubicBezTo>
                  <a:pt x="477654" y="285639"/>
                  <a:pt x="498820" y="299306"/>
                  <a:pt x="506291" y="320426"/>
                </a:cubicBezTo>
                <a:lnTo>
                  <a:pt x="635780" y="662084"/>
                </a:lnTo>
                <a:cubicBezTo>
                  <a:pt x="645741" y="689417"/>
                  <a:pt x="633290" y="717992"/>
                  <a:pt x="607143" y="727931"/>
                </a:cubicBezTo>
                <a:cubicBezTo>
                  <a:pt x="580996" y="737870"/>
                  <a:pt x="551114" y="725446"/>
                  <a:pt x="542398" y="698114"/>
                </a:cubicBezTo>
                <a:lnTo>
                  <a:pt x="470183" y="508028"/>
                </a:lnTo>
                <a:lnTo>
                  <a:pt x="470183" y="839746"/>
                </a:lnTo>
                <a:lnTo>
                  <a:pt x="470183" y="891927"/>
                </a:lnTo>
                <a:lnTo>
                  <a:pt x="470183" y="1217434"/>
                </a:lnTo>
                <a:cubicBezTo>
                  <a:pt x="470183" y="1241039"/>
                  <a:pt x="450261" y="1262160"/>
                  <a:pt x="424115" y="1262160"/>
                </a:cubicBezTo>
                <a:lnTo>
                  <a:pt x="414154" y="1262160"/>
                </a:lnTo>
                <a:cubicBezTo>
                  <a:pt x="389252" y="1262160"/>
                  <a:pt x="369330" y="1241039"/>
                  <a:pt x="369330" y="1217434"/>
                </a:cubicBezTo>
                <a:lnTo>
                  <a:pt x="369330" y="891927"/>
                </a:lnTo>
                <a:lnTo>
                  <a:pt x="274703" y="891927"/>
                </a:lnTo>
                <a:lnTo>
                  <a:pt x="274703" y="1217434"/>
                </a:lnTo>
                <a:cubicBezTo>
                  <a:pt x="274703" y="1241039"/>
                  <a:pt x="254782" y="1262160"/>
                  <a:pt x="229880" y="1262160"/>
                </a:cubicBezTo>
                <a:lnTo>
                  <a:pt x="219919" y="1262160"/>
                </a:lnTo>
                <a:cubicBezTo>
                  <a:pt x="195017" y="1262160"/>
                  <a:pt x="173851" y="1241039"/>
                  <a:pt x="173851" y="1217434"/>
                </a:cubicBezTo>
                <a:lnTo>
                  <a:pt x="173851" y="891927"/>
                </a:lnTo>
                <a:lnTo>
                  <a:pt x="173851" y="839746"/>
                </a:lnTo>
                <a:lnTo>
                  <a:pt x="173851" y="496846"/>
                </a:lnTo>
                <a:lnTo>
                  <a:pt x="97900" y="698114"/>
                </a:lnTo>
                <a:cubicBezTo>
                  <a:pt x="87939" y="725446"/>
                  <a:pt x="58057" y="737870"/>
                  <a:pt x="31910" y="727931"/>
                </a:cubicBezTo>
                <a:cubicBezTo>
                  <a:pt x="7008" y="717992"/>
                  <a:pt x="-6688" y="689417"/>
                  <a:pt x="3273" y="662084"/>
                </a:cubicBezTo>
                <a:lnTo>
                  <a:pt x="134008" y="320426"/>
                </a:lnTo>
                <a:cubicBezTo>
                  <a:pt x="142723" y="298063"/>
                  <a:pt x="163890" y="285639"/>
                  <a:pt x="187547" y="288124"/>
                </a:cubicBezTo>
                <a:cubicBezTo>
                  <a:pt x="188792" y="286882"/>
                  <a:pt x="188792" y="286882"/>
                  <a:pt x="191282" y="286882"/>
                </a:cubicBezTo>
                <a:close/>
                <a:moveTo>
                  <a:pt x="336000" y="0"/>
                </a:moveTo>
                <a:cubicBezTo>
                  <a:pt x="403758" y="0"/>
                  <a:pt x="458967" y="54257"/>
                  <a:pt x="458967" y="119613"/>
                </a:cubicBezTo>
                <a:cubicBezTo>
                  <a:pt x="458967" y="186202"/>
                  <a:pt x="403758" y="240460"/>
                  <a:pt x="336000" y="240460"/>
                </a:cubicBezTo>
                <a:cubicBezTo>
                  <a:pt x="269497" y="240460"/>
                  <a:pt x="213032" y="186202"/>
                  <a:pt x="213032" y="119613"/>
                </a:cubicBezTo>
                <a:cubicBezTo>
                  <a:pt x="213032" y="54257"/>
                  <a:pt x="269497" y="0"/>
                  <a:pt x="336000"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p:sp>
        <p:nvSpPr>
          <p:cNvPr id="112" name="Freeform 100">
            <a:extLst>
              <a:ext uri="{FF2B5EF4-FFF2-40B4-BE49-F238E27FC236}">
                <a16:creationId xmlns:a16="http://schemas.microsoft.com/office/drawing/2014/main" id="{B676BE12-8E11-4984-818A-D0F2C0C2872D}"/>
              </a:ext>
            </a:extLst>
          </p:cNvPr>
          <p:cNvSpPr>
            <a:spLocks noChangeArrowheads="1"/>
          </p:cNvSpPr>
          <p:nvPr/>
        </p:nvSpPr>
        <p:spPr bwMode="auto">
          <a:xfrm>
            <a:off x="7086666" y="2075698"/>
            <a:ext cx="3941260" cy="595995"/>
          </a:xfrm>
          <a:custGeom>
            <a:avLst/>
            <a:gdLst>
              <a:gd name="T0" fmla="*/ 6083 w 6329"/>
              <a:gd name="T1" fmla="*/ 957 h 958"/>
              <a:gd name="T2" fmla="*/ 245 w 6329"/>
              <a:gd name="T3" fmla="*/ 957 h 958"/>
              <a:gd name="T4" fmla="*/ 245 w 6329"/>
              <a:gd name="T5" fmla="*/ 957 h 958"/>
              <a:gd name="T6" fmla="*/ 0 w 6329"/>
              <a:gd name="T7" fmla="*/ 713 h 958"/>
              <a:gd name="T8" fmla="*/ 0 w 6329"/>
              <a:gd name="T9" fmla="*/ 245 h 958"/>
              <a:gd name="T10" fmla="*/ 0 w 6329"/>
              <a:gd name="T11" fmla="*/ 245 h 958"/>
              <a:gd name="T12" fmla="*/ 245 w 6329"/>
              <a:gd name="T13" fmla="*/ 0 h 958"/>
              <a:gd name="T14" fmla="*/ 6083 w 6329"/>
              <a:gd name="T15" fmla="*/ 0 h 958"/>
              <a:gd name="T16" fmla="*/ 6083 w 6329"/>
              <a:gd name="T17" fmla="*/ 0 h 958"/>
              <a:gd name="T18" fmla="*/ 6328 w 6329"/>
              <a:gd name="T19" fmla="*/ 245 h 958"/>
              <a:gd name="T20" fmla="*/ 6328 w 6329"/>
              <a:gd name="T21" fmla="*/ 713 h 958"/>
              <a:gd name="T22" fmla="*/ 6328 w 6329"/>
              <a:gd name="T23" fmla="*/ 713 h 958"/>
              <a:gd name="T24" fmla="*/ 6083 w 6329"/>
              <a:gd name="T25" fmla="*/ 957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29" h="958">
                <a:moveTo>
                  <a:pt x="6083" y="957"/>
                </a:moveTo>
                <a:lnTo>
                  <a:pt x="245" y="957"/>
                </a:lnTo>
                <a:lnTo>
                  <a:pt x="245" y="957"/>
                </a:lnTo>
                <a:cubicBezTo>
                  <a:pt x="110" y="957"/>
                  <a:pt x="0" y="847"/>
                  <a:pt x="0" y="713"/>
                </a:cubicBezTo>
                <a:lnTo>
                  <a:pt x="0" y="245"/>
                </a:lnTo>
                <a:lnTo>
                  <a:pt x="0" y="245"/>
                </a:lnTo>
                <a:cubicBezTo>
                  <a:pt x="0" y="110"/>
                  <a:pt x="110" y="0"/>
                  <a:pt x="245" y="0"/>
                </a:cubicBezTo>
                <a:lnTo>
                  <a:pt x="6083" y="0"/>
                </a:lnTo>
                <a:lnTo>
                  <a:pt x="6083" y="0"/>
                </a:lnTo>
                <a:cubicBezTo>
                  <a:pt x="6218" y="0"/>
                  <a:pt x="6328" y="110"/>
                  <a:pt x="6328" y="245"/>
                </a:cubicBezTo>
                <a:lnTo>
                  <a:pt x="6328" y="713"/>
                </a:lnTo>
                <a:lnTo>
                  <a:pt x="6328" y="713"/>
                </a:lnTo>
                <a:cubicBezTo>
                  <a:pt x="6328" y="847"/>
                  <a:pt x="6218" y="957"/>
                  <a:pt x="6083" y="957"/>
                </a:cubicBezTo>
              </a:path>
            </a:pathLst>
          </a:custGeom>
          <a:solidFill>
            <a:srgbClr val="E1E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anose="00000500000000000000" pitchFamily="2" charset="0"/>
            </a:endParaRPr>
          </a:p>
        </p:txBody>
      </p:sp>
      <p:sp>
        <p:nvSpPr>
          <p:cNvPr id="113" name="Freeform 101">
            <a:extLst>
              <a:ext uri="{FF2B5EF4-FFF2-40B4-BE49-F238E27FC236}">
                <a16:creationId xmlns:a16="http://schemas.microsoft.com/office/drawing/2014/main" id="{78F8C9F1-06DC-43ED-A0F1-9DDE2545F761}"/>
              </a:ext>
            </a:extLst>
          </p:cNvPr>
          <p:cNvSpPr>
            <a:spLocks noChangeArrowheads="1"/>
          </p:cNvSpPr>
          <p:nvPr/>
        </p:nvSpPr>
        <p:spPr bwMode="auto">
          <a:xfrm>
            <a:off x="7208522" y="2349460"/>
            <a:ext cx="3608932" cy="211481"/>
          </a:xfrm>
          <a:custGeom>
            <a:avLst/>
            <a:gdLst>
              <a:gd name="T0" fmla="*/ 5622 w 5793"/>
              <a:gd name="T1" fmla="*/ 340 h 341"/>
              <a:gd name="T2" fmla="*/ 170 w 5793"/>
              <a:gd name="T3" fmla="*/ 340 h 341"/>
              <a:gd name="T4" fmla="*/ 170 w 5793"/>
              <a:gd name="T5" fmla="*/ 340 h 341"/>
              <a:gd name="T6" fmla="*/ 0 w 5793"/>
              <a:gd name="T7" fmla="*/ 169 h 341"/>
              <a:gd name="T8" fmla="*/ 0 w 5793"/>
              <a:gd name="T9" fmla="*/ 169 h 341"/>
              <a:gd name="T10" fmla="*/ 170 w 5793"/>
              <a:gd name="T11" fmla="*/ 0 h 341"/>
              <a:gd name="T12" fmla="*/ 5622 w 5793"/>
              <a:gd name="T13" fmla="*/ 0 h 341"/>
              <a:gd name="T14" fmla="*/ 5622 w 5793"/>
              <a:gd name="T15" fmla="*/ 0 h 341"/>
              <a:gd name="T16" fmla="*/ 5792 w 5793"/>
              <a:gd name="T17" fmla="*/ 169 h 341"/>
              <a:gd name="T18" fmla="*/ 5792 w 5793"/>
              <a:gd name="T19" fmla="*/ 169 h 341"/>
              <a:gd name="T20" fmla="*/ 5622 w 5793"/>
              <a:gd name="T21"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3" h="341">
                <a:moveTo>
                  <a:pt x="5622" y="340"/>
                </a:moveTo>
                <a:lnTo>
                  <a:pt x="170" y="340"/>
                </a:lnTo>
                <a:lnTo>
                  <a:pt x="170" y="340"/>
                </a:lnTo>
                <a:cubicBezTo>
                  <a:pt x="77" y="340"/>
                  <a:pt x="0" y="263"/>
                  <a:pt x="0" y="169"/>
                </a:cubicBezTo>
                <a:lnTo>
                  <a:pt x="0" y="169"/>
                </a:lnTo>
                <a:cubicBezTo>
                  <a:pt x="0" y="75"/>
                  <a:pt x="77" y="0"/>
                  <a:pt x="170" y="0"/>
                </a:cubicBezTo>
                <a:lnTo>
                  <a:pt x="5622" y="0"/>
                </a:lnTo>
                <a:lnTo>
                  <a:pt x="5622" y="0"/>
                </a:lnTo>
                <a:cubicBezTo>
                  <a:pt x="5716" y="0"/>
                  <a:pt x="5792" y="75"/>
                  <a:pt x="5792" y="169"/>
                </a:cubicBezTo>
                <a:lnTo>
                  <a:pt x="5792" y="169"/>
                </a:lnTo>
                <a:cubicBezTo>
                  <a:pt x="5792" y="263"/>
                  <a:pt x="5716" y="340"/>
                  <a:pt x="5622" y="340"/>
                </a:cubicBezTo>
              </a:path>
            </a:pathLst>
          </a:custGeom>
          <a:solidFill>
            <a:srgbClr val="D812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anose="00000500000000000000" pitchFamily="2" charset="0"/>
            </a:endParaRPr>
          </a:p>
        </p:txBody>
      </p:sp>
      <p:sp>
        <p:nvSpPr>
          <p:cNvPr id="114" name="Freeform 102">
            <a:extLst>
              <a:ext uri="{FF2B5EF4-FFF2-40B4-BE49-F238E27FC236}">
                <a16:creationId xmlns:a16="http://schemas.microsoft.com/office/drawing/2014/main" id="{65EBD218-A52C-424B-A89D-72855624B7F4}"/>
              </a:ext>
            </a:extLst>
          </p:cNvPr>
          <p:cNvSpPr>
            <a:spLocks noChangeArrowheads="1"/>
          </p:cNvSpPr>
          <p:nvPr/>
        </p:nvSpPr>
        <p:spPr bwMode="auto">
          <a:xfrm>
            <a:off x="7272508" y="2279487"/>
            <a:ext cx="2570746" cy="211481"/>
          </a:xfrm>
          <a:custGeom>
            <a:avLst/>
            <a:gdLst>
              <a:gd name="T0" fmla="*/ 3958 w 4129"/>
              <a:gd name="T1" fmla="*/ 340 h 341"/>
              <a:gd name="T2" fmla="*/ 170 w 4129"/>
              <a:gd name="T3" fmla="*/ 340 h 341"/>
              <a:gd name="T4" fmla="*/ 170 w 4129"/>
              <a:gd name="T5" fmla="*/ 340 h 341"/>
              <a:gd name="T6" fmla="*/ 0 w 4129"/>
              <a:gd name="T7" fmla="*/ 169 h 341"/>
              <a:gd name="T8" fmla="*/ 0 w 4129"/>
              <a:gd name="T9" fmla="*/ 169 h 341"/>
              <a:gd name="T10" fmla="*/ 170 w 4129"/>
              <a:gd name="T11" fmla="*/ 0 h 341"/>
              <a:gd name="T12" fmla="*/ 3958 w 4129"/>
              <a:gd name="T13" fmla="*/ 0 h 341"/>
              <a:gd name="T14" fmla="*/ 3958 w 4129"/>
              <a:gd name="T15" fmla="*/ 0 h 341"/>
              <a:gd name="T16" fmla="*/ 4128 w 4129"/>
              <a:gd name="T17" fmla="*/ 169 h 341"/>
              <a:gd name="T18" fmla="*/ 4128 w 4129"/>
              <a:gd name="T19" fmla="*/ 169 h 341"/>
              <a:gd name="T20" fmla="*/ 3958 w 4129"/>
              <a:gd name="T21"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29" h="341">
                <a:moveTo>
                  <a:pt x="3958" y="340"/>
                </a:moveTo>
                <a:lnTo>
                  <a:pt x="170" y="340"/>
                </a:lnTo>
                <a:lnTo>
                  <a:pt x="170" y="340"/>
                </a:lnTo>
                <a:cubicBezTo>
                  <a:pt x="77" y="340"/>
                  <a:pt x="0" y="263"/>
                  <a:pt x="0" y="169"/>
                </a:cubicBezTo>
                <a:lnTo>
                  <a:pt x="0" y="169"/>
                </a:lnTo>
                <a:cubicBezTo>
                  <a:pt x="0" y="75"/>
                  <a:pt x="77" y="0"/>
                  <a:pt x="170" y="0"/>
                </a:cubicBezTo>
                <a:lnTo>
                  <a:pt x="3958" y="0"/>
                </a:lnTo>
                <a:lnTo>
                  <a:pt x="3958" y="0"/>
                </a:lnTo>
                <a:cubicBezTo>
                  <a:pt x="4051" y="0"/>
                  <a:pt x="4128" y="75"/>
                  <a:pt x="4128" y="169"/>
                </a:cubicBezTo>
                <a:lnTo>
                  <a:pt x="4128" y="169"/>
                </a:lnTo>
                <a:cubicBezTo>
                  <a:pt x="4128" y="263"/>
                  <a:pt x="4051" y="340"/>
                  <a:pt x="3958" y="340"/>
                </a:cubicBezTo>
              </a:path>
            </a:pathLst>
          </a:custGeom>
          <a:solidFill>
            <a:srgbClr val="8F2D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anose="00000500000000000000" pitchFamily="2" charset="0"/>
            </a:endParaRPr>
          </a:p>
        </p:txBody>
      </p:sp>
      <p:sp>
        <p:nvSpPr>
          <p:cNvPr id="182" name="Freeform 170">
            <a:extLst>
              <a:ext uri="{FF2B5EF4-FFF2-40B4-BE49-F238E27FC236}">
                <a16:creationId xmlns:a16="http://schemas.microsoft.com/office/drawing/2014/main" id="{E54755D7-F040-4467-9E49-9F60FCB772C4}"/>
              </a:ext>
            </a:extLst>
          </p:cNvPr>
          <p:cNvSpPr>
            <a:spLocks noChangeArrowheads="1"/>
          </p:cNvSpPr>
          <p:nvPr/>
        </p:nvSpPr>
        <p:spPr bwMode="auto">
          <a:xfrm>
            <a:off x="7063512" y="3566099"/>
            <a:ext cx="3941260" cy="595997"/>
          </a:xfrm>
          <a:custGeom>
            <a:avLst/>
            <a:gdLst>
              <a:gd name="T0" fmla="*/ 6084 w 6329"/>
              <a:gd name="T1" fmla="*/ 958 h 959"/>
              <a:gd name="T2" fmla="*/ 245 w 6329"/>
              <a:gd name="T3" fmla="*/ 958 h 959"/>
              <a:gd name="T4" fmla="*/ 245 w 6329"/>
              <a:gd name="T5" fmla="*/ 958 h 959"/>
              <a:gd name="T6" fmla="*/ 0 w 6329"/>
              <a:gd name="T7" fmla="*/ 714 h 959"/>
              <a:gd name="T8" fmla="*/ 0 w 6329"/>
              <a:gd name="T9" fmla="*/ 244 h 959"/>
              <a:gd name="T10" fmla="*/ 0 w 6329"/>
              <a:gd name="T11" fmla="*/ 244 h 959"/>
              <a:gd name="T12" fmla="*/ 245 w 6329"/>
              <a:gd name="T13" fmla="*/ 0 h 959"/>
              <a:gd name="T14" fmla="*/ 6084 w 6329"/>
              <a:gd name="T15" fmla="*/ 0 h 959"/>
              <a:gd name="T16" fmla="*/ 6084 w 6329"/>
              <a:gd name="T17" fmla="*/ 0 h 959"/>
              <a:gd name="T18" fmla="*/ 6328 w 6329"/>
              <a:gd name="T19" fmla="*/ 244 h 959"/>
              <a:gd name="T20" fmla="*/ 6328 w 6329"/>
              <a:gd name="T21" fmla="*/ 714 h 959"/>
              <a:gd name="T22" fmla="*/ 6328 w 6329"/>
              <a:gd name="T23" fmla="*/ 714 h 959"/>
              <a:gd name="T24" fmla="*/ 6084 w 6329"/>
              <a:gd name="T25" fmla="*/ 95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29" h="959">
                <a:moveTo>
                  <a:pt x="6084" y="958"/>
                </a:moveTo>
                <a:lnTo>
                  <a:pt x="245" y="958"/>
                </a:lnTo>
                <a:lnTo>
                  <a:pt x="245" y="958"/>
                </a:lnTo>
                <a:cubicBezTo>
                  <a:pt x="110" y="958"/>
                  <a:pt x="0" y="848"/>
                  <a:pt x="0" y="714"/>
                </a:cubicBezTo>
                <a:lnTo>
                  <a:pt x="0" y="244"/>
                </a:lnTo>
                <a:lnTo>
                  <a:pt x="0" y="244"/>
                </a:lnTo>
                <a:cubicBezTo>
                  <a:pt x="0" y="110"/>
                  <a:pt x="110" y="0"/>
                  <a:pt x="245" y="0"/>
                </a:cubicBezTo>
                <a:lnTo>
                  <a:pt x="6084" y="0"/>
                </a:lnTo>
                <a:lnTo>
                  <a:pt x="6084" y="0"/>
                </a:lnTo>
                <a:cubicBezTo>
                  <a:pt x="6218" y="0"/>
                  <a:pt x="6328" y="110"/>
                  <a:pt x="6328" y="244"/>
                </a:cubicBezTo>
                <a:lnTo>
                  <a:pt x="6328" y="714"/>
                </a:lnTo>
                <a:lnTo>
                  <a:pt x="6328" y="714"/>
                </a:lnTo>
                <a:cubicBezTo>
                  <a:pt x="6328" y="848"/>
                  <a:pt x="6218" y="958"/>
                  <a:pt x="6084" y="958"/>
                </a:cubicBezTo>
              </a:path>
            </a:pathLst>
          </a:custGeom>
          <a:solidFill>
            <a:srgbClr val="E1E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anose="00000500000000000000" pitchFamily="2" charset="0"/>
            </a:endParaRPr>
          </a:p>
        </p:txBody>
      </p:sp>
      <p:sp>
        <p:nvSpPr>
          <p:cNvPr id="183" name="Freeform 171">
            <a:extLst>
              <a:ext uri="{FF2B5EF4-FFF2-40B4-BE49-F238E27FC236}">
                <a16:creationId xmlns:a16="http://schemas.microsoft.com/office/drawing/2014/main" id="{95BF8B24-810A-449E-A706-224E293AF10C}"/>
              </a:ext>
            </a:extLst>
          </p:cNvPr>
          <p:cNvSpPr>
            <a:spLocks noChangeArrowheads="1"/>
          </p:cNvSpPr>
          <p:nvPr/>
        </p:nvSpPr>
        <p:spPr bwMode="auto">
          <a:xfrm>
            <a:off x="7279460" y="3746246"/>
            <a:ext cx="3608932" cy="214229"/>
          </a:xfrm>
          <a:custGeom>
            <a:avLst/>
            <a:gdLst>
              <a:gd name="T0" fmla="*/ 5622 w 5793"/>
              <a:gd name="T1" fmla="*/ 341 h 342"/>
              <a:gd name="T2" fmla="*/ 170 w 5793"/>
              <a:gd name="T3" fmla="*/ 341 h 342"/>
              <a:gd name="T4" fmla="*/ 170 w 5793"/>
              <a:gd name="T5" fmla="*/ 341 h 342"/>
              <a:gd name="T6" fmla="*/ 0 w 5793"/>
              <a:gd name="T7" fmla="*/ 170 h 342"/>
              <a:gd name="T8" fmla="*/ 0 w 5793"/>
              <a:gd name="T9" fmla="*/ 170 h 342"/>
              <a:gd name="T10" fmla="*/ 170 w 5793"/>
              <a:gd name="T11" fmla="*/ 0 h 342"/>
              <a:gd name="T12" fmla="*/ 5622 w 5793"/>
              <a:gd name="T13" fmla="*/ 0 h 342"/>
              <a:gd name="T14" fmla="*/ 5622 w 5793"/>
              <a:gd name="T15" fmla="*/ 0 h 342"/>
              <a:gd name="T16" fmla="*/ 5792 w 5793"/>
              <a:gd name="T17" fmla="*/ 170 h 342"/>
              <a:gd name="T18" fmla="*/ 5792 w 5793"/>
              <a:gd name="T19" fmla="*/ 170 h 342"/>
              <a:gd name="T20" fmla="*/ 5622 w 5793"/>
              <a:gd name="T21" fmla="*/ 3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93" h="342">
                <a:moveTo>
                  <a:pt x="5622" y="341"/>
                </a:moveTo>
                <a:lnTo>
                  <a:pt x="170" y="341"/>
                </a:lnTo>
                <a:lnTo>
                  <a:pt x="170" y="341"/>
                </a:lnTo>
                <a:cubicBezTo>
                  <a:pt x="77" y="341"/>
                  <a:pt x="0" y="264"/>
                  <a:pt x="0" y="170"/>
                </a:cubicBezTo>
                <a:lnTo>
                  <a:pt x="0" y="170"/>
                </a:lnTo>
                <a:cubicBezTo>
                  <a:pt x="0" y="76"/>
                  <a:pt x="77" y="0"/>
                  <a:pt x="170" y="0"/>
                </a:cubicBezTo>
                <a:lnTo>
                  <a:pt x="5622" y="0"/>
                </a:lnTo>
                <a:lnTo>
                  <a:pt x="5622" y="0"/>
                </a:lnTo>
                <a:cubicBezTo>
                  <a:pt x="5716" y="0"/>
                  <a:pt x="5792" y="76"/>
                  <a:pt x="5792" y="170"/>
                </a:cubicBezTo>
                <a:lnTo>
                  <a:pt x="5792" y="170"/>
                </a:lnTo>
                <a:cubicBezTo>
                  <a:pt x="5792" y="264"/>
                  <a:pt x="5716" y="341"/>
                  <a:pt x="5622" y="341"/>
                </a:cubicBezTo>
              </a:path>
            </a:pathLst>
          </a:custGeom>
          <a:solidFill>
            <a:srgbClr val="069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anose="00000500000000000000" pitchFamily="2" charset="0"/>
            </a:endParaRPr>
          </a:p>
        </p:txBody>
      </p:sp>
      <p:sp>
        <p:nvSpPr>
          <p:cNvPr id="184" name="Freeform 172">
            <a:extLst>
              <a:ext uri="{FF2B5EF4-FFF2-40B4-BE49-F238E27FC236}">
                <a16:creationId xmlns:a16="http://schemas.microsoft.com/office/drawing/2014/main" id="{B724C294-2B75-4629-9519-981FBD4BDF4E}"/>
              </a:ext>
            </a:extLst>
          </p:cNvPr>
          <p:cNvSpPr>
            <a:spLocks noChangeArrowheads="1"/>
          </p:cNvSpPr>
          <p:nvPr/>
        </p:nvSpPr>
        <p:spPr bwMode="auto">
          <a:xfrm>
            <a:off x="7272508" y="3792171"/>
            <a:ext cx="1170019" cy="214229"/>
          </a:xfrm>
          <a:custGeom>
            <a:avLst/>
            <a:gdLst>
              <a:gd name="T0" fmla="*/ 1708 w 1879"/>
              <a:gd name="T1" fmla="*/ 341 h 342"/>
              <a:gd name="T2" fmla="*/ 170 w 1879"/>
              <a:gd name="T3" fmla="*/ 341 h 342"/>
              <a:gd name="T4" fmla="*/ 170 w 1879"/>
              <a:gd name="T5" fmla="*/ 341 h 342"/>
              <a:gd name="T6" fmla="*/ 0 w 1879"/>
              <a:gd name="T7" fmla="*/ 170 h 342"/>
              <a:gd name="T8" fmla="*/ 0 w 1879"/>
              <a:gd name="T9" fmla="*/ 170 h 342"/>
              <a:gd name="T10" fmla="*/ 170 w 1879"/>
              <a:gd name="T11" fmla="*/ 0 h 342"/>
              <a:gd name="T12" fmla="*/ 1708 w 1879"/>
              <a:gd name="T13" fmla="*/ 0 h 342"/>
              <a:gd name="T14" fmla="*/ 1708 w 1879"/>
              <a:gd name="T15" fmla="*/ 0 h 342"/>
              <a:gd name="T16" fmla="*/ 1878 w 1879"/>
              <a:gd name="T17" fmla="*/ 170 h 342"/>
              <a:gd name="T18" fmla="*/ 1878 w 1879"/>
              <a:gd name="T19" fmla="*/ 170 h 342"/>
              <a:gd name="T20" fmla="*/ 1708 w 1879"/>
              <a:gd name="T21" fmla="*/ 3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9" h="342">
                <a:moveTo>
                  <a:pt x="1708" y="341"/>
                </a:moveTo>
                <a:lnTo>
                  <a:pt x="170" y="341"/>
                </a:lnTo>
                <a:lnTo>
                  <a:pt x="170" y="341"/>
                </a:lnTo>
                <a:cubicBezTo>
                  <a:pt x="77" y="341"/>
                  <a:pt x="0" y="264"/>
                  <a:pt x="0" y="170"/>
                </a:cubicBezTo>
                <a:lnTo>
                  <a:pt x="0" y="170"/>
                </a:lnTo>
                <a:cubicBezTo>
                  <a:pt x="0" y="76"/>
                  <a:pt x="77" y="0"/>
                  <a:pt x="170" y="0"/>
                </a:cubicBezTo>
                <a:lnTo>
                  <a:pt x="1708" y="0"/>
                </a:lnTo>
                <a:lnTo>
                  <a:pt x="1708" y="0"/>
                </a:lnTo>
                <a:cubicBezTo>
                  <a:pt x="1802" y="0"/>
                  <a:pt x="1878" y="76"/>
                  <a:pt x="1878" y="170"/>
                </a:cubicBezTo>
                <a:lnTo>
                  <a:pt x="1878" y="170"/>
                </a:lnTo>
                <a:cubicBezTo>
                  <a:pt x="1878" y="264"/>
                  <a:pt x="1802" y="341"/>
                  <a:pt x="1708" y="341"/>
                </a:cubicBezTo>
              </a:path>
            </a:pathLst>
          </a:custGeom>
          <a:solidFill>
            <a:srgbClr val="006BA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anose="00000500000000000000" pitchFamily="2" charset="0"/>
            </a:endParaRPr>
          </a:p>
        </p:txBody>
      </p:sp>
      <p:sp>
        <p:nvSpPr>
          <p:cNvPr id="320" name="TextBox 319">
            <a:extLst>
              <a:ext uri="{FF2B5EF4-FFF2-40B4-BE49-F238E27FC236}">
                <a16:creationId xmlns:a16="http://schemas.microsoft.com/office/drawing/2014/main" id="{194F116A-48E0-488D-8F89-B9B4C94D5BC4}"/>
              </a:ext>
            </a:extLst>
          </p:cNvPr>
          <p:cNvSpPr txBox="1"/>
          <p:nvPr/>
        </p:nvSpPr>
        <p:spPr>
          <a:xfrm>
            <a:off x="7098555" y="1282001"/>
            <a:ext cx="3898548" cy="923330"/>
          </a:xfrm>
          <a:prstGeom prst="rect">
            <a:avLst/>
          </a:prstGeom>
          <a:noFill/>
        </p:spPr>
        <p:txBody>
          <a:bodyPr wrap="square" rtlCol="0" anchor="b">
            <a:spAutoFit/>
          </a:bodyPr>
          <a:lstStyle/>
          <a:p>
            <a:r>
              <a:rPr lang="en-US" sz="5400" b="1" spc="-250" dirty="0">
                <a:solidFill>
                  <a:schemeClr val="accent4"/>
                </a:solidFill>
                <a:latin typeface="Poppins" pitchFamily="2" charset="77"/>
                <a:cs typeface="Poppins" pitchFamily="2" charset="77"/>
              </a:rPr>
              <a:t>61%</a:t>
            </a:r>
          </a:p>
        </p:txBody>
      </p:sp>
      <p:sp>
        <p:nvSpPr>
          <p:cNvPr id="322" name="TextBox 321">
            <a:extLst>
              <a:ext uri="{FF2B5EF4-FFF2-40B4-BE49-F238E27FC236}">
                <a16:creationId xmlns:a16="http://schemas.microsoft.com/office/drawing/2014/main" id="{C15FCAEB-6857-4D7E-9636-308E8C328DD8}"/>
              </a:ext>
            </a:extLst>
          </p:cNvPr>
          <p:cNvSpPr txBox="1"/>
          <p:nvPr/>
        </p:nvSpPr>
        <p:spPr>
          <a:xfrm>
            <a:off x="7100830" y="2811985"/>
            <a:ext cx="3898548" cy="830997"/>
          </a:xfrm>
          <a:prstGeom prst="rect">
            <a:avLst/>
          </a:prstGeom>
          <a:noFill/>
        </p:spPr>
        <p:txBody>
          <a:bodyPr wrap="square" rtlCol="0" anchor="b">
            <a:spAutoFit/>
          </a:bodyPr>
          <a:lstStyle/>
          <a:p>
            <a:r>
              <a:rPr lang="en-US" sz="4800" b="1" spc="-250" dirty="0">
                <a:solidFill>
                  <a:schemeClr val="accent2"/>
                </a:solidFill>
                <a:latin typeface="Poppins" pitchFamily="2" charset="77"/>
                <a:cs typeface="Poppins" pitchFamily="2" charset="77"/>
              </a:rPr>
              <a:t>39%</a:t>
            </a:r>
          </a:p>
        </p:txBody>
      </p:sp>
      <p:graphicFrame>
        <p:nvGraphicFramePr>
          <p:cNvPr id="324" name="Chart 323">
            <a:extLst>
              <a:ext uri="{FF2B5EF4-FFF2-40B4-BE49-F238E27FC236}">
                <a16:creationId xmlns:a16="http://schemas.microsoft.com/office/drawing/2014/main" id="{8FBB5204-C092-49E6-BCBD-FAEED9AB50E3}"/>
              </a:ext>
            </a:extLst>
          </p:cNvPr>
          <p:cNvGraphicFramePr/>
          <p:nvPr>
            <p:extLst>
              <p:ext uri="{D42A27DB-BD31-4B8C-83A1-F6EECF244321}">
                <p14:modId xmlns:p14="http://schemas.microsoft.com/office/powerpoint/2010/main" val="1530756311"/>
              </p:ext>
            </p:extLst>
          </p:nvPr>
        </p:nvGraphicFramePr>
        <p:xfrm>
          <a:off x="7220202" y="2267642"/>
          <a:ext cx="3627880" cy="2822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5" name="Chart 324">
            <a:extLst>
              <a:ext uri="{FF2B5EF4-FFF2-40B4-BE49-F238E27FC236}">
                <a16:creationId xmlns:a16="http://schemas.microsoft.com/office/drawing/2014/main" id="{FA62F75C-F9D6-4857-9CD7-E133989F5B55}"/>
              </a:ext>
            </a:extLst>
          </p:cNvPr>
          <p:cNvGraphicFramePr/>
          <p:nvPr>
            <p:extLst>
              <p:ext uri="{D42A27DB-BD31-4B8C-83A1-F6EECF244321}">
                <p14:modId xmlns:p14="http://schemas.microsoft.com/office/powerpoint/2010/main" val="2638028838"/>
              </p:ext>
            </p:extLst>
          </p:nvPr>
        </p:nvGraphicFramePr>
        <p:xfrm>
          <a:off x="7214358" y="3753619"/>
          <a:ext cx="3597259" cy="342734"/>
        </p:xfrm>
        <a:graphic>
          <a:graphicData uri="http://schemas.openxmlformats.org/drawingml/2006/chart">
            <c:chart xmlns:c="http://schemas.openxmlformats.org/drawingml/2006/chart" xmlns:r="http://schemas.openxmlformats.org/officeDocument/2006/relationships" r:id="rId5"/>
          </a:graphicData>
        </a:graphic>
      </p:graphicFrame>
      <p:sp>
        <p:nvSpPr>
          <p:cNvPr id="326" name="Freeform 22">
            <a:extLst>
              <a:ext uri="{FF2B5EF4-FFF2-40B4-BE49-F238E27FC236}">
                <a16:creationId xmlns:a16="http://schemas.microsoft.com/office/drawing/2014/main" id="{1D04D807-53C4-42E6-B4A5-DE4546A6C0E4}"/>
              </a:ext>
            </a:extLst>
          </p:cNvPr>
          <p:cNvSpPr>
            <a:spLocks noChangeArrowheads="1"/>
          </p:cNvSpPr>
          <p:nvPr/>
        </p:nvSpPr>
        <p:spPr bwMode="auto">
          <a:xfrm>
            <a:off x="7032496" y="2069727"/>
            <a:ext cx="3940640" cy="595376"/>
          </a:xfrm>
          <a:custGeom>
            <a:avLst/>
            <a:gdLst>
              <a:gd name="connsiteX0" fmla="*/ 541396 w 7881279"/>
              <a:gd name="connsiteY0" fmla="*/ 384515 h 1190751"/>
              <a:gd name="connsiteX1" fmla="*/ 329582 w 7881279"/>
              <a:gd name="connsiteY1" fmla="*/ 595378 h 1190751"/>
              <a:gd name="connsiteX2" fmla="*/ 541396 w 7881279"/>
              <a:gd name="connsiteY2" fmla="*/ 806241 h 1190751"/>
              <a:gd name="connsiteX3" fmla="*/ 7334385 w 7881279"/>
              <a:gd name="connsiteY3" fmla="*/ 806241 h 1190751"/>
              <a:gd name="connsiteX4" fmla="*/ 7546199 w 7881279"/>
              <a:gd name="connsiteY4" fmla="*/ 595378 h 1190751"/>
              <a:gd name="connsiteX5" fmla="*/ 7334385 w 7881279"/>
              <a:gd name="connsiteY5" fmla="*/ 384515 h 1190751"/>
              <a:gd name="connsiteX6" fmla="*/ 303893 w 7881279"/>
              <a:gd name="connsiteY6" fmla="*/ 0 h 1190751"/>
              <a:gd name="connsiteX7" fmla="*/ 7576141 w 7881279"/>
              <a:gd name="connsiteY7" fmla="*/ 0 h 1190751"/>
              <a:gd name="connsiteX8" fmla="*/ 7881279 w 7881279"/>
              <a:gd name="connsiteY8" fmla="*/ 304524 h 1190751"/>
              <a:gd name="connsiteX9" fmla="*/ 7881279 w 7881279"/>
              <a:gd name="connsiteY9" fmla="*/ 887470 h 1190751"/>
              <a:gd name="connsiteX10" fmla="*/ 7576141 w 7881279"/>
              <a:gd name="connsiteY10" fmla="*/ 1190751 h 1190751"/>
              <a:gd name="connsiteX11" fmla="*/ 303893 w 7881279"/>
              <a:gd name="connsiteY11" fmla="*/ 1190751 h 1190751"/>
              <a:gd name="connsiteX12" fmla="*/ 0 w 7881279"/>
              <a:gd name="connsiteY12" fmla="*/ 887470 h 1190751"/>
              <a:gd name="connsiteX13" fmla="*/ 0 w 7881279"/>
              <a:gd name="connsiteY13" fmla="*/ 304524 h 1190751"/>
              <a:gd name="connsiteX14" fmla="*/ 303893 w 7881279"/>
              <a:gd name="connsiteY14" fmla="*/ 0 h 11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279" h="1190751">
                <a:moveTo>
                  <a:pt x="541396" y="384515"/>
                </a:moveTo>
                <a:cubicBezTo>
                  <a:pt x="424275" y="384515"/>
                  <a:pt x="329582" y="478783"/>
                  <a:pt x="329582" y="595378"/>
                </a:cubicBezTo>
                <a:cubicBezTo>
                  <a:pt x="329582" y="711973"/>
                  <a:pt x="424275" y="806241"/>
                  <a:pt x="541396" y="806241"/>
                </a:cubicBezTo>
                <a:lnTo>
                  <a:pt x="7334385" y="806241"/>
                </a:lnTo>
                <a:cubicBezTo>
                  <a:pt x="7450260" y="806241"/>
                  <a:pt x="7546199" y="711973"/>
                  <a:pt x="7546199" y="595378"/>
                </a:cubicBezTo>
                <a:cubicBezTo>
                  <a:pt x="7546199" y="478783"/>
                  <a:pt x="7450260" y="384515"/>
                  <a:pt x="7334385" y="384515"/>
                </a:cubicBezTo>
                <a:close/>
                <a:moveTo>
                  <a:pt x="303893" y="0"/>
                </a:moveTo>
                <a:lnTo>
                  <a:pt x="7576141" y="0"/>
                </a:lnTo>
                <a:cubicBezTo>
                  <a:pt x="7744278" y="0"/>
                  <a:pt x="7881279" y="136725"/>
                  <a:pt x="7881279" y="304524"/>
                </a:cubicBezTo>
                <a:lnTo>
                  <a:pt x="7881279" y="887470"/>
                </a:lnTo>
                <a:cubicBezTo>
                  <a:pt x="7881279" y="1054026"/>
                  <a:pt x="7744278" y="1190751"/>
                  <a:pt x="7576141" y="1190751"/>
                </a:cubicBezTo>
                <a:lnTo>
                  <a:pt x="303893" y="1190751"/>
                </a:lnTo>
                <a:cubicBezTo>
                  <a:pt x="137001" y="1190751"/>
                  <a:pt x="0" y="1054026"/>
                  <a:pt x="0" y="887470"/>
                </a:cubicBezTo>
                <a:lnTo>
                  <a:pt x="0" y="304524"/>
                </a:lnTo>
                <a:cubicBezTo>
                  <a:pt x="0" y="136725"/>
                  <a:pt x="137001" y="0"/>
                  <a:pt x="303893" y="0"/>
                </a:cubicBezTo>
                <a:close/>
              </a:path>
            </a:pathLst>
          </a:custGeom>
          <a:solidFill>
            <a:srgbClr val="E1E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anose="00000500000000000000" pitchFamily="2" charset="0"/>
            </a:endParaRPr>
          </a:p>
        </p:txBody>
      </p:sp>
      <p:sp>
        <p:nvSpPr>
          <p:cNvPr id="327" name="Freeform 23">
            <a:extLst>
              <a:ext uri="{FF2B5EF4-FFF2-40B4-BE49-F238E27FC236}">
                <a16:creationId xmlns:a16="http://schemas.microsoft.com/office/drawing/2014/main" id="{75661B79-E280-4BC5-AB26-A49FB87724C6}"/>
              </a:ext>
            </a:extLst>
          </p:cNvPr>
          <p:cNvSpPr>
            <a:spLocks noChangeArrowheads="1"/>
          </p:cNvSpPr>
          <p:nvPr/>
        </p:nvSpPr>
        <p:spPr bwMode="auto">
          <a:xfrm>
            <a:off x="7024526" y="3555673"/>
            <a:ext cx="3940640" cy="595376"/>
          </a:xfrm>
          <a:custGeom>
            <a:avLst/>
            <a:gdLst>
              <a:gd name="connsiteX0" fmla="*/ 541396 w 7881279"/>
              <a:gd name="connsiteY0" fmla="*/ 379024 h 1190751"/>
              <a:gd name="connsiteX1" fmla="*/ 329582 w 7881279"/>
              <a:gd name="connsiteY1" fmla="*/ 593253 h 1190751"/>
              <a:gd name="connsiteX2" fmla="*/ 541396 w 7881279"/>
              <a:gd name="connsiteY2" fmla="*/ 806229 h 1190751"/>
              <a:gd name="connsiteX3" fmla="*/ 7334385 w 7881279"/>
              <a:gd name="connsiteY3" fmla="*/ 806229 h 1190751"/>
              <a:gd name="connsiteX4" fmla="*/ 7546199 w 7881279"/>
              <a:gd name="connsiteY4" fmla="*/ 593253 h 1190751"/>
              <a:gd name="connsiteX5" fmla="*/ 7334385 w 7881279"/>
              <a:gd name="connsiteY5" fmla="*/ 379024 h 1190751"/>
              <a:gd name="connsiteX6" fmla="*/ 303893 w 7881279"/>
              <a:gd name="connsiteY6" fmla="*/ 0 h 1190751"/>
              <a:gd name="connsiteX7" fmla="*/ 7577386 w 7881279"/>
              <a:gd name="connsiteY7" fmla="*/ 0 h 1190751"/>
              <a:gd name="connsiteX8" fmla="*/ 7881279 w 7881279"/>
              <a:gd name="connsiteY8" fmla="*/ 302038 h 1190751"/>
              <a:gd name="connsiteX9" fmla="*/ 7881279 w 7881279"/>
              <a:gd name="connsiteY9" fmla="*/ 887470 h 1190751"/>
              <a:gd name="connsiteX10" fmla="*/ 7577386 w 7881279"/>
              <a:gd name="connsiteY10" fmla="*/ 1190751 h 1190751"/>
              <a:gd name="connsiteX11" fmla="*/ 303893 w 7881279"/>
              <a:gd name="connsiteY11" fmla="*/ 1190751 h 1190751"/>
              <a:gd name="connsiteX12" fmla="*/ 0 w 7881279"/>
              <a:gd name="connsiteY12" fmla="*/ 887470 h 1190751"/>
              <a:gd name="connsiteX13" fmla="*/ 0 w 7881279"/>
              <a:gd name="connsiteY13" fmla="*/ 302038 h 1190751"/>
              <a:gd name="connsiteX14" fmla="*/ 303893 w 7881279"/>
              <a:gd name="connsiteY14" fmla="*/ 0 h 119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1279" h="1190751">
                <a:moveTo>
                  <a:pt x="541396" y="379024"/>
                </a:moveTo>
                <a:cubicBezTo>
                  <a:pt x="424275" y="379024"/>
                  <a:pt x="329582" y="475490"/>
                  <a:pt x="329582" y="593253"/>
                </a:cubicBezTo>
                <a:cubicBezTo>
                  <a:pt x="329582" y="711016"/>
                  <a:pt x="424275" y="806229"/>
                  <a:pt x="541396" y="806229"/>
                </a:cubicBezTo>
                <a:lnTo>
                  <a:pt x="7334385" y="806229"/>
                </a:lnTo>
                <a:cubicBezTo>
                  <a:pt x="7450260" y="806229"/>
                  <a:pt x="7546199" y="711016"/>
                  <a:pt x="7546199" y="593253"/>
                </a:cubicBezTo>
                <a:cubicBezTo>
                  <a:pt x="7546199" y="475490"/>
                  <a:pt x="7450260" y="379024"/>
                  <a:pt x="7334385" y="379024"/>
                </a:cubicBezTo>
                <a:close/>
                <a:moveTo>
                  <a:pt x="303893" y="0"/>
                </a:moveTo>
                <a:lnTo>
                  <a:pt x="7577386" y="0"/>
                </a:lnTo>
                <a:cubicBezTo>
                  <a:pt x="7744278" y="0"/>
                  <a:pt x="7881279" y="136725"/>
                  <a:pt x="7881279" y="302038"/>
                </a:cubicBezTo>
                <a:lnTo>
                  <a:pt x="7881279" y="887470"/>
                </a:lnTo>
                <a:cubicBezTo>
                  <a:pt x="7881279" y="1054026"/>
                  <a:pt x="7744278" y="1190751"/>
                  <a:pt x="7577386" y="1190751"/>
                </a:cubicBezTo>
                <a:lnTo>
                  <a:pt x="303893" y="1190751"/>
                </a:lnTo>
                <a:cubicBezTo>
                  <a:pt x="137001" y="1190751"/>
                  <a:pt x="0" y="1054026"/>
                  <a:pt x="0" y="887470"/>
                </a:cubicBezTo>
                <a:lnTo>
                  <a:pt x="0" y="302038"/>
                </a:lnTo>
                <a:cubicBezTo>
                  <a:pt x="0" y="136725"/>
                  <a:pt x="137001" y="0"/>
                  <a:pt x="303893" y="0"/>
                </a:cubicBezTo>
                <a:close/>
              </a:path>
            </a:pathLst>
          </a:custGeom>
          <a:solidFill>
            <a:srgbClr val="E1EBF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anose="00000500000000000000" pitchFamily="2" charset="0"/>
            </a:endParaRPr>
          </a:p>
        </p:txBody>
      </p:sp>
      <p:sp>
        <p:nvSpPr>
          <p:cNvPr id="330" name="TextBox 329">
            <a:extLst>
              <a:ext uri="{FF2B5EF4-FFF2-40B4-BE49-F238E27FC236}">
                <a16:creationId xmlns:a16="http://schemas.microsoft.com/office/drawing/2014/main" id="{32481DE8-ACFD-4902-B371-77B525422A44}"/>
              </a:ext>
            </a:extLst>
          </p:cNvPr>
          <p:cNvSpPr txBox="1"/>
          <p:nvPr/>
        </p:nvSpPr>
        <p:spPr>
          <a:xfrm>
            <a:off x="762000" y="329579"/>
            <a:ext cx="10668000"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DEMOGRAPHICS OF OUR  SAMPLE</a:t>
            </a:r>
          </a:p>
        </p:txBody>
      </p:sp>
      <p:sp>
        <p:nvSpPr>
          <p:cNvPr id="331" name="TextBox 330">
            <a:extLst>
              <a:ext uri="{FF2B5EF4-FFF2-40B4-BE49-F238E27FC236}">
                <a16:creationId xmlns:a16="http://schemas.microsoft.com/office/drawing/2014/main" id="{7B45FC7E-2213-4E5A-B884-F1CF979092A6}"/>
              </a:ext>
            </a:extLst>
          </p:cNvPr>
          <p:cNvSpPr txBox="1"/>
          <p:nvPr/>
        </p:nvSpPr>
        <p:spPr>
          <a:xfrm>
            <a:off x="762001" y="947744"/>
            <a:ext cx="10667999" cy="369332"/>
          </a:xfrm>
          <a:prstGeom prst="rect">
            <a:avLst/>
          </a:prstGeom>
          <a:noFill/>
        </p:spPr>
        <p:txBody>
          <a:bodyPr wrap="square" rtlCol="0">
            <a:spAutoFit/>
          </a:bodyPr>
          <a:lstStyle/>
          <a:p>
            <a:pPr algn="ctr"/>
            <a:r>
              <a:rPr lang="en-US" spc="-60" dirty="0">
                <a:latin typeface="Poppins" pitchFamily="2" charset="77"/>
                <a:cs typeface="Poppins" pitchFamily="2" charset="77"/>
              </a:rPr>
              <a:t>INSIDES FROM GFR SLOPE STUDY </a:t>
            </a:r>
          </a:p>
        </p:txBody>
      </p:sp>
      <p:sp>
        <p:nvSpPr>
          <p:cNvPr id="2" name="Freeform 1">
            <a:extLst>
              <a:ext uri="{FF2B5EF4-FFF2-40B4-BE49-F238E27FC236}">
                <a16:creationId xmlns:a16="http://schemas.microsoft.com/office/drawing/2014/main" id="{C58345D0-D4AA-4004-6103-2324913F9869}"/>
              </a:ext>
            </a:extLst>
          </p:cNvPr>
          <p:cNvSpPr>
            <a:spLocks noChangeArrowheads="1"/>
          </p:cNvSpPr>
          <p:nvPr/>
        </p:nvSpPr>
        <p:spPr bwMode="auto">
          <a:xfrm>
            <a:off x="8867415" y="1377180"/>
            <a:ext cx="407444" cy="583287"/>
          </a:xfrm>
          <a:custGeom>
            <a:avLst/>
            <a:gdLst>
              <a:gd name="connsiteX0" fmla="*/ 234174 w 720839"/>
              <a:gd name="connsiteY0" fmla="*/ 285639 h 1262158"/>
              <a:gd name="connsiteX1" fmla="*/ 237910 w 720839"/>
              <a:gd name="connsiteY1" fmla="*/ 285639 h 1262158"/>
              <a:gd name="connsiteX2" fmla="*/ 347511 w 720839"/>
              <a:gd name="connsiteY2" fmla="*/ 285639 h 1262158"/>
              <a:gd name="connsiteX3" fmla="*/ 374911 w 720839"/>
              <a:gd name="connsiteY3" fmla="*/ 285639 h 1262158"/>
              <a:gd name="connsiteX4" fmla="*/ 488249 w 720839"/>
              <a:gd name="connsiteY4" fmla="*/ 285639 h 1262158"/>
              <a:gd name="connsiteX5" fmla="*/ 533085 w 720839"/>
              <a:gd name="connsiteY5" fmla="*/ 311763 h 1262158"/>
              <a:gd name="connsiteX6" fmla="*/ 714923 w 720839"/>
              <a:gd name="connsiteY6" fmla="*/ 631464 h 1262158"/>
              <a:gd name="connsiteX7" fmla="*/ 694996 w 720839"/>
              <a:gd name="connsiteY7" fmla="*/ 699882 h 1262158"/>
              <a:gd name="connsiteX8" fmla="*/ 626495 w 720839"/>
              <a:gd name="connsiteY8" fmla="*/ 679979 h 1262158"/>
              <a:gd name="connsiteX9" fmla="*/ 551767 w 720839"/>
              <a:gd name="connsiteY9" fmla="*/ 549362 h 1262158"/>
              <a:gd name="connsiteX10" fmla="*/ 605322 w 720839"/>
              <a:gd name="connsiteY10" fmla="*/ 891454 h 1262158"/>
              <a:gd name="connsiteX11" fmla="*/ 493230 w 720839"/>
              <a:gd name="connsiteY11" fmla="*/ 891454 h 1262158"/>
              <a:gd name="connsiteX12" fmla="*/ 493230 w 720839"/>
              <a:gd name="connsiteY12" fmla="*/ 1217375 h 1262158"/>
              <a:gd name="connsiteX13" fmla="*/ 447148 w 720839"/>
              <a:gd name="connsiteY13" fmla="*/ 1262158 h 1262158"/>
              <a:gd name="connsiteX14" fmla="*/ 437184 w 720839"/>
              <a:gd name="connsiteY14" fmla="*/ 1262158 h 1262158"/>
              <a:gd name="connsiteX15" fmla="*/ 392348 w 720839"/>
              <a:gd name="connsiteY15" fmla="*/ 1217375 h 1262158"/>
              <a:gd name="connsiteX16" fmla="*/ 392348 w 720839"/>
              <a:gd name="connsiteY16" fmla="*/ 891454 h 1262158"/>
              <a:gd name="connsiteX17" fmla="*/ 374911 w 720839"/>
              <a:gd name="connsiteY17" fmla="*/ 891454 h 1262158"/>
              <a:gd name="connsiteX18" fmla="*/ 347511 w 720839"/>
              <a:gd name="connsiteY18" fmla="*/ 891454 h 1262158"/>
              <a:gd name="connsiteX19" fmla="*/ 330075 w 720839"/>
              <a:gd name="connsiteY19" fmla="*/ 891454 h 1262158"/>
              <a:gd name="connsiteX20" fmla="*/ 330075 w 720839"/>
              <a:gd name="connsiteY20" fmla="*/ 1217375 h 1262158"/>
              <a:gd name="connsiteX21" fmla="*/ 283992 w 720839"/>
              <a:gd name="connsiteY21" fmla="*/ 1262158 h 1262158"/>
              <a:gd name="connsiteX22" fmla="*/ 274029 w 720839"/>
              <a:gd name="connsiteY22" fmla="*/ 1262158 h 1262158"/>
              <a:gd name="connsiteX23" fmla="*/ 227947 w 720839"/>
              <a:gd name="connsiteY23" fmla="*/ 1217375 h 1262158"/>
              <a:gd name="connsiteX24" fmla="*/ 227947 w 720839"/>
              <a:gd name="connsiteY24" fmla="*/ 891454 h 1262158"/>
              <a:gd name="connsiteX25" fmla="*/ 115855 w 720839"/>
              <a:gd name="connsiteY25" fmla="*/ 891454 h 1262158"/>
              <a:gd name="connsiteX26" fmla="*/ 168164 w 720839"/>
              <a:gd name="connsiteY26" fmla="*/ 549362 h 1262158"/>
              <a:gd name="connsiteX27" fmla="*/ 94682 w 720839"/>
              <a:gd name="connsiteY27" fmla="*/ 679979 h 1262158"/>
              <a:gd name="connsiteX28" fmla="*/ 24936 w 720839"/>
              <a:gd name="connsiteY28" fmla="*/ 699882 h 1262158"/>
              <a:gd name="connsiteX29" fmla="*/ 6254 w 720839"/>
              <a:gd name="connsiteY29" fmla="*/ 631464 h 1262158"/>
              <a:gd name="connsiteX30" fmla="*/ 188092 w 720839"/>
              <a:gd name="connsiteY30" fmla="*/ 311763 h 1262158"/>
              <a:gd name="connsiteX31" fmla="*/ 234174 w 720839"/>
              <a:gd name="connsiteY31" fmla="*/ 285639 h 1262158"/>
              <a:gd name="connsiteX32" fmla="*/ 353860 w 720839"/>
              <a:gd name="connsiteY32" fmla="*/ 0 h 1262158"/>
              <a:gd name="connsiteX33" fmla="*/ 474707 w 720839"/>
              <a:gd name="connsiteY33" fmla="*/ 122965 h 1262158"/>
              <a:gd name="connsiteX34" fmla="*/ 353860 w 720839"/>
              <a:gd name="connsiteY34" fmla="*/ 245931 h 1262158"/>
              <a:gd name="connsiteX35" fmla="*/ 234247 w 720839"/>
              <a:gd name="connsiteY35" fmla="*/ 122965 h 1262158"/>
              <a:gd name="connsiteX36" fmla="*/ 353860 w 720839"/>
              <a:gd name="connsiteY36" fmla="*/ 0 h 126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839" h="1262158">
                <a:moveTo>
                  <a:pt x="234174" y="285639"/>
                </a:moveTo>
                <a:cubicBezTo>
                  <a:pt x="235419" y="285639"/>
                  <a:pt x="236665" y="285639"/>
                  <a:pt x="237910" y="285639"/>
                </a:cubicBezTo>
                <a:lnTo>
                  <a:pt x="347511" y="285639"/>
                </a:lnTo>
                <a:lnTo>
                  <a:pt x="374911" y="285639"/>
                </a:lnTo>
                <a:lnTo>
                  <a:pt x="488249" y="285639"/>
                </a:lnTo>
                <a:cubicBezTo>
                  <a:pt x="505685" y="285639"/>
                  <a:pt x="524367" y="294347"/>
                  <a:pt x="533085" y="311763"/>
                </a:cubicBezTo>
                <a:lnTo>
                  <a:pt x="714923" y="631464"/>
                </a:lnTo>
                <a:cubicBezTo>
                  <a:pt x="727378" y="656343"/>
                  <a:pt x="719905" y="686199"/>
                  <a:pt x="694996" y="699882"/>
                </a:cubicBezTo>
                <a:cubicBezTo>
                  <a:pt x="671332" y="714810"/>
                  <a:pt x="640195" y="704858"/>
                  <a:pt x="626495" y="679979"/>
                </a:cubicBezTo>
                <a:lnTo>
                  <a:pt x="551767" y="549362"/>
                </a:lnTo>
                <a:lnTo>
                  <a:pt x="605322" y="891454"/>
                </a:lnTo>
                <a:lnTo>
                  <a:pt x="493230" y="891454"/>
                </a:lnTo>
                <a:lnTo>
                  <a:pt x="493230" y="1217375"/>
                </a:lnTo>
                <a:cubicBezTo>
                  <a:pt x="493230" y="1241011"/>
                  <a:pt x="472058" y="1262158"/>
                  <a:pt x="447148" y="1262158"/>
                </a:cubicBezTo>
                <a:lnTo>
                  <a:pt x="437184" y="1262158"/>
                </a:lnTo>
                <a:cubicBezTo>
                  <a:pt x="412275" y="1262158"/>
                  <a:pt x="392348" y="1241011"/>
                  <a:pt x="392348" y="1217375"/>
                </a:cubicBezTo>
                <a:lnTo>
                  <a:pt x="392348" y="891454"/>
                </a:lnTo>
                <a:lnTo>
                  <a:pt x="374911" y="891454"/>
                </a:lnTo>
                <a:lnTo>
                  <a:pt x="347511" y="891454"/>
                </a:lnTo>
                <a:lnTo>
                  <a:pt x="330075" y="891454"/>
                </a:lnTo>
                <a:lnTo>
                  <a:pt x="330075" y="1217375"/>
                </a:lnTo>
                <a:cubicBezTo>
                  <a:pt x="330075" y="1241011"/>
                  <a:pt x="308902" y="1262158"/>
                  <a:pt x="283992" y="1262158"/>
                </a:cubicBezTo>
                <a:lnTo>
                  <a:pt x="274029" y="1262158"/>
                </a:lnTo>
                <a:cubicBezTo>
                  <a:pt x="249120" y="1262158"/>
                  <a:pt x="227947" y="1241011"/>
                  <a:pt x="227947" y="1217375"/>
                </a:cubicBezTo>
                <a:lnTo>
                  <a:pt x="227947" y="891454"/>
                </a:lnTo>
                <a:lnTo>
                  <a:pt x="115855" y="891454"/>
                </a:lnTo>
                <a:lnTo>
                  <a:pt x="168164" y="549362"/>
                </a:lnTo>
                <a:lnTo>
                  <a:pt x="94682" y="679979"/>
                </a:lnTo>
                <a:cubicBezTo>
                  <a:pt x="80982" y="704858"/>
                  <a:pt x="49845" y="714810"/>
                  <a:pt x="24936" y="699882"/>
                </a:cubicBezTo>
                <a:cubicBezTo>
                  <a:pt x="2518" y="686199"/>
                  <a:pt x="-7446" y="656343"/>
                  <a:pt x="6254" y="631464"/>
                </a:cubicBezTo>
                <a:lnTo>
                  <a:pt x="188092" y="311763"/>
                </a:lnTo>
                <a:cubicBezTo>
                  <a:pt x="196810" y="294347"/>
                  <a:pt x="215492" y="285639"/>
                  <a:pt x="234174" y="285639"/>
                </a:cubicBezTo>
                <a:close/>
                <a:moveTo>
                  <a:pt x="353860" y="0"/>
                </a:moveTo>
                <a:cubicBezTo>
                  <a:pt x="421682" y="0"/>
                  <a:pt x="474707" y="55209"/>
                  <a:pt x="474707" y="122965"/>
                </a:cubicBezTo>
                <a:cubicBezTo>
                  <a:pt x="474707" y="189467"/>
                  <a:pt x="421682" y="245931"/>
                  <a:pt x="353860" y="245931"/>
                </a:cubicBezTo>
                <a:cubicBezTo>
                  <a:pt x="288505" y="245931"/>
                  <a:pt x="234247" y="189467"/>
                  <a:pt x="234247" y="122965"/>
                </a:cubicBezTo>
                <a:cubicBezTo>
                  <a:pt x="234247" y="55209"/>
                  <a:pt x="288505" y="0"/>
                  <a:pt x="353860" y="0"/>
                </a:cubicBezTo>
                <a:close/>
              </a:path>
            </a:pathLst>
          </a:custGeom>
          <a:solidFill>
            <a:schemeClr val="accent4"/>
          </a:solidFill>
          <a:ln>
            <a:noFill/>
          </a:ln>
          <a:effectLst/>
        </p:spPr>
        <p:txBody>
          <a:bodyPr wrap="square" anchor="ctr">
            <a:noAutofit/>
          </a:bodyPr>
          <a:lstStyle/>
          <a:p>
            <a:endParaRPr lang="en-US" sz="1400" dirty="0">
              <a:latin typeface="Poppins" panose="00000500000000000000" pitchFamily="2" charset="0"/>
            </a:endParaRPr>
          </a:p>
        </p:txBody>
      </p:sp>
      <p:sp>
        <p:nvSpPr>
          <p:cNvPr id="3" name="Freeform 2">
            <a:extLst>
              <a:ext uri="{FF2B5EF4-FFF2-40B4-BE49-F238E27FC236}">
                <a16:creationId xmlns:a16="http://schemas.microsoft.com/office/drawing/2014/main" id="{72B47795-C145-BDE6-A306-1FBFE4B7A61E}"/>
              </a:ext>
            </a:extLst>
          </p:cNvPr>
          <p:cNvSpPr>
            <a:spLocks noChangeArrowheads="1"/>
          </p:cNvSpPr>
          <p:nvPr/>
        </p:nvSpPr>
        <p:spPr bwMode="auto">
          <a:xfrm>
            <a:off x="8669456" y="2944451"/>
            <a:ext cx="403107" cy="549699"/>
          </a:xfrm>
          <a:custGeom>
            <a:avLst/>
            <a:gdLst>
              <a:gd name="connsiteX0" fmla="*/ 190023 w 639642"/>
              <a:gd name="connsiteY0" fmla="*/ 286882 h 1262160"/>
              <a:gd name="connsiteX1" fmla="*/ 453983 w 639642"/>
              <a:gd name="connsiteY1" fmla="*/ 286882 h 1262160"/>
              <a:gd name="connsiteX2" fmla="*/ 455228 w 639642"/>
              <a:gd name="connsiteY2" fmla="*/ 286882 h 1262160"/>
              <a:gd name="connsiteX3" fmla="*/ 506276 w 639642"/>
              <a:gd name="connsiteY3" fmla="*/ 320426 h 1262160"/>
              <a:gd name="connsiteX4" fmla="*/ 637011 w 639642"/>
              <a:gd name="connsiteY4" fmla="*/ 662084 h 1262160"/>
              <a:gd name="connsiteX5" fmla="*/ 607129 w 639642"/>
              <a:gd name="connsiteY5" fmla="*/ 727931 h 1262160"/>
              <a:gd name="connsiteX6" fmla="*/ 542384 w 639642"/>
              <a:gd name="connsiteY6" fmla="*/ 698114 h 1262160"/>
              <a:gd name="connsiteX7" fmla="*/ 470169 w 639642"/>
              <a:gd name="connsiteY7" fmla="*/ 508028 h 1262160"/>
              <a:gd name="connsiteX8" fmla="*/ 470169 w 639642"/>
              <a:gd name="connsiteY8" fmla="*/ 839746 h 1262160"/>
              <a:gd name="connsiteX9" fmla="*/ 470169 w 639642"/>
              <a:gd name="connsiteY9" fmla="*/ 891927 h 1262160"/>
              <a:gd name="connsiteX10" fmla="*/ 470169 w 639642"/>
              <a:gd name="connsiteY10" fmla="*/ 1217434 h 1262160"/>
              <a:gd name="connsiteX11" fmla="*/ 424100 w 639642"/>
              <a:gd name="connsiteY11" fmla="*/ 1262160 h 1262160"/>
              <a:gd name="connsiteX12" fmla="*/ 414140 w 639642"/>
              <a:gd name="connsiteY12" fmla="*/ 1262160 h 1262160"/>
              <a:gd name="connsiteX13" fmla="*/ 368071 w 639642"/>
              <a:gd name="connsiteY13" fmla="*/ 1217434 h 1262160"/>
              <a:gd name="connsiteX14" fmla="*/ 368071 w 639642"/>
              <a:gd name="connsiteY14" fmla="*/ 891927 h 1262160"/>
              <a:gd name="connsiteX15" fmla="*/ 274689 w 639642"/>
              <a:gd name="connsiteY15" fmla="*/ 891927 h 1262160"/>
              <a:gd name="connsiteX16" fmla="*/ 274689 w 639642"/>
              <a:gd name="connsiteY16" fmla="*/ 1217434 h 1262160"/>
              <a:gd name="connsiteX17" fmla="*/ 229866 w 639642"/>
              <a:gd name="connsiteY17" fmla="*/ 1262160 h 1262160"/>
              <a:gd name="connsiteX18" fmla="*/ 218660 w 639642"/>
              <a:gd name="connsiteY18" fmla="*/ 1262160 h 1262160"/>
              <a:gd name="connsiteX19" fmla="*/ 173837 w 639642"/>
              <a:gd name="connsiteY19" fmla="*/ 1217434 h 1262160"/>
              <a:gd name="connsiteX20" fmla="*/ 173837 w 639642"/>
              <a:gd name="connsiteY20" fmla="*/ 891927 h 1262160"/>
              <a:gd name="connsiteX21" fmla="*/ 173837 w 639642"/>
              <a:gd name="connsiteY21" fmla="*/ 839746 h 1262160"/>
              <a:gd name="connsiteX22" fmla="*/ 173837 w 639642"/>
              <a:gd name="connsiteY22" fmla="*/ 496846 h 1262160"/>
              <a:gd name="connsiteX23" fmla="*/ 97886 w 639642"/>
              <a:gd name="connsiteY23" fmla="*/ 698114 h 1262160"/>
              <a:gd name="connsiteX24" fmla="*/ 33141 w 639642"/>
              <a:gd name="connsiteY24" fmla="*/ 727931 h 1262160"/>
              <a:gd name="connsiteX25" fmla="*/ 3259 w 639642"/>
              <a:gd name="connsiteY25" fmla="*/ 662084 h 1262160"/>
              <a:gd name="connsiteX26" fmla="*/ 132748 w 639642"/>
              <a:gd name="connsiteY26" fmla="*/ 320426 h 1262160"/>
              <a:gd name="connsiteX27" fmla="*/ 186287 w 639642"/>
              <a:gd name="connsiteY27" fmla="*/ 288124 h 1262160"/>
              <a:gd name="connsiteX28" fmla="*/ 190023 w 639642"/>
              <a:gd name="connsiteY28" fmla="*/ 286882 h 1262160"/>
              <a:gd name="connsiteX29" fmla="*/ 333245 w 639642"/>
              <a:gd name="connsiteY29" fmla="*/ 0 h 1262160"/>
              <a:gd name="connsiteX30" fmla="*/ 453472 w 639642"/>
              <a:gd name="connsiteY30" fmla="*/ 119613 h 1262160"/>
              <a:gd name="connsiteX31" fmla="*/ 333245 w 639642"/>
              <a:gd name="connsiteY31" fmla="*/ 240460 h 1262160"/>
              <a:gd name="connsiteX32" fmla="*/ 213018 w 639642"/>
              <a:gd name="connsiteY32" fmla="*/ 119613 h 1262160"/>
              <a:gd name="connsiteX33" fmla="*/ 333245 w 639642"/>
              <a:gd name="connsiteY33" fmla="*/ 0 h 1262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9642" h="1262160">
                <a:moveTo>
                  <a:pt x="190023" y="286882"/>
                </a:moveTo>
                <a:lnTo>
                  <a:pt x="453983" y="286882"/>
                </a:lnTo>
                <a:cubicBezTo>
                  <a:pt x="453983" y="286882"/>
                  <a:pt x="453983" y="286882"/>
                  <a:pt x="455228" y="286882"/>
                </a:cubicBezTo>
                <a:cubicBezTo>
                  <a:pt x="476394" y="285639"/>
                  <a:pt x="497561" y="299306"/>
                  <a:pt x="506276" y="320426"/>
                </a:cubicBezTo>
                <a:lnTo>
                  <a:pt x="637011" y="662084"/>
                </a:lnTo>
                <a:cubicBezTo>
                  <a:pt x="645727" y="689417"/>
                  <a:pt x="632031" y="717992"/>
                  <a:pt x="607129" y="727931"/>
                </a:cubicBezTo>
                <a:cubicBezTo>
                  <a:pt x="580982" y="737870"/>
                  <a:pt x="552345" y="725446"/>
                  <a:pt x="542384" y="698114"/>
                </a:cubicBezTo>
                <a:lnTo>
                  <a:pt x="470169" y="508028"/>
                </a:lnTo>
                <a:lnTo>
                  <a:pt x="470169" y="839746"/>
                </a:lnTo>
                <a:lnTo>
                  <a:pt x="470169" y="891927"/>
                </a:lnTo>
                <a:lnTo>
                  <a:pt x="470169" y="1217434"/>
                </a:lnTo>
                <a:cubicBezTo>
                  <a:pt x="470169" y="1241039"/>
                  <a:pt x="449002" y="1262160"/>
                  <a:pt x="424100" y="1262160"/>
                </a:cubicBezTo>
                <a:lnTo>
                  <a:pt x="414140" y="1262160"/>
                </a:lnTo>
                <a:cubicBezTo>
                  <a:pt x="389238" y="1262160"/>
                  <a:pt x="368071" y="1241039"/>
                  <a:pt x="368071" y="1217434"/>
                </a:cubicBezTo>
                <a:lnTo>
                  <a:pt x="368071" y="891927"/>
                </a:lnTo>
                <a:lnTo>
                  <a:pt x="274689" y="891927"/>
                </a:lnTo>
                <a:lnTo>
                  <a:pt x="274689" y="1217434"/>
                </a:lnTo>
                <a:cubicBezTo>
                  <a:pt x="274689" y="1241039"/>
                  <a:pt x="254768" y="1262160"/>
                  <a:pt x="229866" y="1262160"/>
                </a:cubicBezTo>
                <a:lnTo>
                  <a:pt x="218660" y="1262160"/>
                </a:lnTo>
                <a:cubicBezTo>
                  <a:pt x="195003" y="1262160"/>
                  <a:pt x="173837" y="1241039"/>
                  <a:pt x="173837" y="1217434"/>
                </a:cubicBezTo>
                <a:lnTo>
                  <a:pt x="173837" y="891927"/>
                </a:lnTo>
                <a:lnTo>
                  <a:pt x="173837" y="839746"/>
                </a:lnTo>
                <a:lnTo>
                  <a:pt x="173837" y="496846"/>
                </a:lnTo>
                <a:lnTo>
                  <a:pt x="97886" y="698114"/>
                </a:lnTo>
                <a:cubicBezTo>
                  <a:pt x="87925" y="725446"/>
                  <a:pt x="58043" y="737870"/>
                  <a:pt x="33141" y="727931"/>
                </a:cubicBezTo>
                <a:cubicBezTo>
                  <a:pt x="6994" y="717992"/>
                  <a:pt x="-6702" y="689417"/>
                  <a:pt x="3259" y="662084"/>
                </a:cubicBezTo>
                <a:lnTo>
                  <a:pt x="132748" y="320426"/>
                </a:lnTo>
                <a:cubicBezTo>
                  <a:pt x="141464" y="298063"/>
                  <a:pt x="163876" y="285639"/>
                  <a:pt x="186287" y="288124"/>
                </a:cubicBezTo>
                <a:cubicBezTo>
                  <a:pt x="187533" y="286882"/>
                  <a:pt x="188778" y="286882"/>
                  <a:pt x="190023" y="286882"/>
                </a:cubicBezTo>
                <a:close/>
                <a:moveTo>
                  <a:pt x="333245" y="0"/>
                </a:moveTo>
                <a:cubicBezTo>
                  <a:pt x="400175" y="0"/>
                  <a:pt x="453472" y="54257"/>
                  <a:pt x="453472" y="119613"/>
                </a:cubicBezTo>
                <a:cubicBezTo>
                  <a:pt x="453472" y="186202"/>
                  <a:pt x="400175" y="240460"/>
                  <a:pt x="333245" y="240460"/>
                </a:cubicBezTo>
                <a:cubicBezTo>
                  <a:pt x="266314" y="240460"/>
                  <a:pt x="213018" y="186202"/>
                  <a:pt x="213018" y="119613"/>
                </a:cubicBezTo>
                <a:cubicBezTo>
                  <a:pt x="213018" y="54257"/>
                  <a:pt x="266314" y="0"/>
                  <a:pt x="333245" y="0"/>
                </a:cubicBezTo>
                <a:close/>
              </a:path>
            </a:pathLst>
          </a:custGeom>
          <a:solidFill>
            <a:schemeClr val="accent2"/>
          </a:solidFill>
          <a:ln>
            <a:noFill/>
          </a:ln>
          <a:effectLst/>
        </p:spPr>
        <p:txBody>
          <a:bodyPr wrap="square" anchor="ctr">
            <a:noAutofit/>
          </a:bodyPr>
          <a:lstStyle/>
          <a:p>
            <a:endParaRPr lang="en-US" dirty="0">
              <a:latin typeface="Poppins" panose="00000500000000000000" pitchFamily="2" charset="0"/>
            </a:endParaRP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1BC10497-714C-B98D-91CB-03DCA456816A}"/>
                  </a:ext>
                </a:extLst>
              </p:cNvPr>
              <p:cNvGraphicFramePr/>
              <p:nvPr>
                <p:extLst>
                  <p:ext uri="{D42A27DB-BD31-4B8C-83A1-F6EECF244321}">
                    <p14:modId xmlns:p14="http://schemas.microsoft.com/office/powerpoint/2010/main" val="3985575148"/>
                  </p:ext>
                </p:extLst>
              </p:nvPr>
            </p:nvGraphicFramePr>
            <p:xfrm>
              <a:off x="83359" y="3383849"/>
              <a:ext cx="6984920" cy="336385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4" name="Chart 3">
                <a:extLst>
                  <a:ext uri="{FF2B5EF4-FFF2-40B4-BE49-F238E27FC236}">
                    <a16:creationId xmlns:a16="http://schemas.microsoft.com/office/drawing/2014/main" id="{1BC10497-714C-B98D-91CB-03DCA456816A}"/>
                  </a:ext>
                </a:extLst>
              </p:cNvPr>
              <p:cNvPicPr>
                <a:picLocks noGrp="1" noRot="1" noChangeAspect="1" noMove="1" noResize="1" noEditPoints="1" noAdjustHandles="1" noChangeArrowheads="1" noChangeShapeType="1"/>
              </p:cNvPicPr>
              <p:nvPr/>
            </p:nvPicPr>
            <p:blipFill>
              <a:blip r:embed="rId7"/>
              <a:stretch>
                <a:fillRect/>
              </a:stretch>
            </p:blipFill>
            <p:spPr>
              <a:xfrm>
                <a:off x="83359" y="3383849"/>
                <a:ext cx="6984920" cy="3363850"/>
              </a:xfrm>
              <a:prstGeom prst="rect">
                <a:avLst/>
              </a:prstGeom>
            </p:spPr>
          </p:pic>
        </mc:Fallback>
      </mc:AlternateContent>
      <p:pic>
        <p:nvPicPr>
          <p:cNvPr id="5" name="Picture 4">
            <a:extLst>
              <a:ext uri="{FF2B5EF4-FFF2-40B4-BE49-F238E27FC236}">
                <a16:creationId xmlns:a16="http://schemas.microsoft.com/office/drawing/2014/main" id="{3CEC8200-CCDC-4678-487E-A94BD7885A4B}"/>
              </a:ext>
            </a:extLst>
          </p:cNvPr>
          <p:cNvPicPr>
            <a:picLocks noChangeAspect="1"/>
          </p:cNvPicPr>
          <p:nvPr/>
        </p:nvPicPr>
        <p:blipFill>
          <a:blip r:embed="rId8"/>
          <a:stretch>
            <a:fillRect/>
          </a:stretch>
        </p:blipFill>
        <p:spPr>
          <a:xfrm>
            <a:off x="7009634" y="4163407"/>
            <a:ext cx="4859418" cy="2704494"/>
          </a:xfrm>
          <a:prstGeom prst="rect">
            <a:avLst/>
          </a:prstGeom>
        </p:spPr>
      </p:pic>
    </p:spTree>
    <p:extLst>
      <p:ext uri="{BB962C8B-B14F-4D97-AF65-F5344CB8AC3E}">
        <p14:creationId xmlns:p14="http://schemas.microsoft.com/office/powerpoint/2010/main" val="36661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661BDC0-9966-6B59-F26E-F713F6F51B66}"/>
              </a:ext>
            </a:extLst>
          </p:cNvPr>
          <p:cNvGraphicFramePr>
            <a:graphicFrameLocks noGrp="1"/>
          </p:cNvGraphicFramePr>
          <p:nvPr>
            <p:ph idx="1"/>
            <p:extLst>
              <p:ext uri="{D42A27DB-BD31-4B8C-83A1-F6EECF244321}">
                <p14:modId xmlns:p14="http://schemas.microsoft.com/office/powerpoint/2010/main" val="1011577752"/>
              </p:ext>
            </p:extLst>
          </p:nvPr>
        </p:nvGraphicFramePr>
        <p:xfrm>
          <a:off x="383059" y="852616"/>
          <a:ext cx="11565925" cy="5535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58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ontent Placeholder 3">
                <a:extLst>
                  <a:ext uri="{FF2B5EF4-FFF2-40B4-BE49-F238E27FC236}">
                    <a16:creationId xmlns:a16="http://schemas.microsoft.com/office/drawing/2014/main" id="{CC50CD49-B3B2-DBF4-7A27-F42BAD015396}"/>
                  </a:ext>
                </a:extLst>
              </p:cNvPr>
              <p:cNvGraphicFramePr>
                <a:graphicFrameLocks noGrp="1"/>
              </p:cNvGraphicFramePr>
              <p:nvPr>
                <p:ph idx="1"/>
                <p:extLst>
                  <p:ext uri="{D42A27DB-BD31-4B8C-83A1-F6EECF244321}">
                    <p14:modId xmlns:p14="http://schemas.microsoft.com/office/powerpoint/2010/main" val="2169059697"/>
                  </p:ext>
                </p:extLst>
              </p:nvPr>
            </p:nvGraphicFramePr>
            <p:xfrm>
              <a:off x="494270" y="1037967"/>
              <a:ext cx="5955957" cy="518983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CC50CD49-B3B2-DBF4-7A27-F42BAD015396}"/>
                  </a:ext>
                </a:extLst>
              </p:cNvPr>
              <p:cNvPicPr>
                <a:picLocks noGrp="1" noRot="1" noChangeAspect="1" noMove="1" noResize="1" noEditPoints="1" noAdjustHandles="1" noChangeArrowheads="1" noChangeShapeType="1"/>
              </p:cNvPicPr>
              <p:nvPr/>
            </p:nvPicPr>
            <p:blipFill>
              <a:blip r:embed="rId3"/>
              <a:stretch>
                <a:fillRect/>
              </a:stretch>
            </p:blipFill>
            <p:spPr>
              <a:xfrm>
                <a:off x="494270" y="1037967"/>
                <a:ext cx="5955957" cy="5189837"/>
              </a:xfrm>
              <a:prstGeom prst="rect">
                <a:avLst/>
              </a:prstGeom>
            </p:spPr>
          </p:pic>
        </mc:Fallback>
      </mc:AlternateContent>
      <p:graphicFrame>
        <p:nvGraphicFramePr>
          <p:cNvPr id="5" name="Chart 4">
            <a:extLst>
              <a:ext uri="{FF2B5EF4-FFF2-40B4-BE49-F238E27FC236}">
                <a16:creationId xmlns:a16="http://schemas.microsoft.com/office/drawing/2014/main" id="{992E6BB2-763C-7062-CF28-59ABEDAEA0C5}"/>
              </a:ext>
            </a:extLst>
          </p:cNvPr>
          <p:cNvGraphicFramePr>
            <a:graphicFrameLocks/>
          </p:cNvGraphicFramePr>
          <p:nvPr>
            <p:extLst>
              <p:ext uri="{D42A27DB-BD31-4B8C-83A1-F6EECF244321}">
                <p14:modId xmlns:p14="http://schemas.microsoft.com/office/powerpoint/2010/main" val="2715829511"/>
              </p:ext>
            </p:extLst>
          </p:nvPr>
        </p:nvGraphicFramePr>
        <p:xfrm>
          <a:off x="6001266" y="1286133"/>
          <a:ext cx="5696464" cy="453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302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1235705-DA83-6506-D732-DB566730DF94}"/>
              </a:ext>
            </a:extLst>
          </p:cNvPr>
          <p:cNvGraphicFramePr>
            <a:graphicFrameLocks/>
          </p:cNvGraphicFramePr>
          <p:nvPr>
            <p:extLst>
              <p:ext uri="{D42A27DB-BD31-4B8C-83A1-F6EECF244321}">
                <p14:modId xmlns:p14="http://schemas.microsoft.com/office/powerpoint/2010/main" val="4155132855"/>
              </p:ext>
            </p:extLst>
          </p:nvPr>
        </p:nvGraphicFramePr>
        <p:xfrm>
          <a:off x="172995" y="1168400"/>
          <a:ext cx="11825416" cy="452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8374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0C158818-5046-E434-BE0E-EC3BB3D70CF3}"/>
                  </a:ext>
                </a:extLst>
              </p:cNvPr>
              <p:cNvGraphicFramePr/>
              <p:nvPr>
                <p:extLst>
                  <p:ext uri="{D42A27DB-BD31-4B8C-83A1-F6EECF244321}">
                    <p14:modId xmlns:p14="http://schemas.microsoft.com/office/powerpoint/2010/main" val="3836252234"/>
                  </p:ext>
                </p:extLst>
              </p:nvPr>
            </p:nvGraphicFramePr>
            <p:xfrm>
              <a:off x="628650" y="449649"/>
              <a:ext cx="5467350" cy="34798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0C158818-5046-E434-BE0E-EC3BB3D70CF3}"/>
                  </a:ext>
                </a:extLst>
              </p:cNvPr>
              <p:cNvPicPr>
                <a:picLocks noGrp="1" noRot="1" noChangeAspect="1" noMove="1" noResize="1" noEditPoints="1" noAdjustHandles="1" noChangeArrowheads="1" noChangeShapeType="1"/>
              </p:cNvPicPr>
              <p:nvPr/>
            </p:nvPicPr>
            <p:blipFill>
              <a:blip r:embed="rId3"/>
              <a:stretch>
                <a:fillRect/>
              </a:stretch>
            </p:blipFill>
            <p:spPr>
              <a:xfrm>
                <a:off x="628650" y="449649"/>
                <a:ext cx="5467350" cy="3479800"/>
              </a:xfrm>
              <a:prstGeom prst="rect">
                <a:avLst/>
              </a:prstGeom>
            </p:spPr>
          </p:pic>
        </mc:Fallback>
      </mc:AlternateContent>
      <p:pic>
        <p:nvPicPr>
          <p:cNvPr id="5" name="Picture 4">
            <a:extLst>
              <a:ext uri="{FF2B5EF4-FFF2-40B4-BE49-F238E27FC236}">
                <a16:creationId xmlns:a16="http://schemas.microsoft.com/office/drawing/2014/main" id="{6F92EACA-2461-D59A-E270-3BB5B743024D}"/>
              </a:ext>
            </a:extLst>
          </p:cNvPr>
          <p:cNvPicPr>
            <a:picLocks noChangeAspect="1"/>
          </p:cNvPicPr>
          <p:nvPr/>
        </p:nvPicPr>
        <p:blipFill>
          <a:blip r:embed="rId4"/>
          <a:stretch>
            <a:fillRect/>
          </a:stretch>
        </p:blipFill>
        <p:spPr>
          <a:xfrm flipH="1">
            <a:off x="1290349" y="1667683"/>
            <a:ext cx="469692" cy="1061311"/>
          </a:xfrm>
          <a:prstGeom prst="rect">
            <a:avLst/>
          </a:prstGeom>
        </p:spPr>
      </p:pic>
      <p:sp>
        <p:nvSpPr>
          <p:cNvPr id="7" name="TextBox 6">
            <a:extLst>
              <a:ext uri="{FF2B5EF4-FFF2-40B4-BE49-F238E27FC236}">
                <a16:creationId xmlns:a16="http://schemas.microsoft.com/office/drawing/2014/main" id="{10E9BBF9-73A2-6266-194A-E2B6C4FA9F9C}"/>
              </a:ext>
            </a:extLst>
          </p:cNvPr>
          <p:cNvSpPr txBox="1"/>
          <p:nvPr/>
        </p:nvSpPr>
        <p:spPr>
          <a:xfrm rot="10800000" flipH="1" flipV="1">
            <a:off x="3586850" y="3244334"/>
            <a:ext cx="2075936" cy="369332"/>
          </a:xfrm>
          <a:prstGeom prst="rect">
            <a:avLst/>
          </a:prstGeom>
          <a:noFill/>
        </p:spPr>
        <p:txBody>
          <a:bodyPr wrap="square">
            <a:spAutoFit/>
          </a:bodyPr>
          <a:lstStyle/>
          <a:p>
            <a:r>
              <a:rPr lang="en-US" sz="1800" dirty="0"/>
              <a:t>MINUS 84</a:t>
            </a:r>
            <a:r>
              <a:rPr lang="en-US" sz="1800" baseline="0" dirty="0"/>
              <a:t> kg/m</a:t>
            </a:r>
            <a:r>
              <a:rPr lang="en-US" sz="1800" baseline="30000" dirty="0"/>
              <a:t>2</a:t>
            </a:r>
            <a:endParaRPr lang="en-US" sz="1800" dirty="0"/>
          </a:p>
        </p:txBody>
      </p:sp>
      <mc:AlternateContent xmlns:mc="http://schemas.openxmlformats.org/markup-compatibility/2006">
        <mc:Choice xmlns:cx1="http://schemas.microsoft.com/office/drawing/2015/9/8/chartex" Requires="cx1">
          <p:graphicFrame>
            <p:nvGraphicFramePr>
              <p:cNvPr id="8" name="Chart 7">
                <a:extLst>
                  <a:ext uri="{FF2B5EF4-FFF2-40B4-BE49-F238E27FC236}">
                    <a16:creationId xmlns:a16="http://schemas.microsoft.com/office/drawing/2014/main" id="{A191A5F2-CBF8-8185-FCD5-2487BBFB4AC5}"/>
                  </a:ext>
                </a:extLst>
              </p:cNvPr>
              <p:cNvGraphicFramePr/>
              <p:nvPr>
                <p:extLst>
                  <p:ext uri="{D42A27DB-BD31-4B8C-83A1-F6EECF244321}">
                    <p14:modId xmlns:p14="http://schemas.microsoft.com/office/powerpoint/2010/main" val="1234579952"/>
                  </p:ext>
                </p:extLst>
              </p:nvPr>
            </p:nvGraphicFramePr>
            <p:xfrm>
              <a:off x="6101662" y="566083"/>
              <a:ext cx="5428175" cy="3264512"/>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8" name="Chart 7">
                <a:extLst>
                  <a:ext uri="{FF2B5EF4-FFF2-40B4-BE49-F238E27FC236}">
                    <a16:creationId xmlns:a16="http://schemas.microsoft.com/office/drawing/2014/main" id="{A191A5F2-CBF8-8185-FCD5-2487BBFB4AC5}"/>
                  </a:ext>
                </a:extLst>
              </p:cNvPr>
              <p:cNvPicPr>
                <a:picLocks noGrp="1" noRot="1" noChangeAspect="1" noMove="1" noResize="1" noEditPoints="1" noAdjustHandles="1" noChangeArrowheads="1" noChangeShapeType="1"/>
              </p:cNvPicPr>
              <p:nvPr/>
            </p:nvPicPr>
            <p:blipFill>
              <a:blip r:embed="rId6"/>
              <a:stretch>
                <a:fillRect/>
              </a:stretch>
            </p:blipFill>
            <p:spPr>
              <a:xfrm>
                <a:off x="6101662" y="566083"/>
                <a:ext cx="5428175" cy="3264512"/>
              </a:xfrm>
              <a:prstGeom prst="rect">
                <a:avLst/>
              </a:prstGeom>
            </p:spPr>
          </p:pic>
        </mc:Fallback>
      </mc:AlternateContent>
      <p:sp>
        <p:nvSpPr>
          <p:cNvPr id="10" name="TextBox 9">
            <a:extLst>
              <a:ext uri="{FF2B5EF4-FFF2-40B4-BE49-F238E27FC236}">
                <a16:creationId xmlns:a16="http://schemas.microsoft.com/office/drawing/2014/main" id="{19C05B3F-D5D1-5BEF-C121-9C935C26B09F}"/>
              </a:ext>
            </a:extLst>
          </p:cNvPr>
          <p:cNvSpPr txBox="1"/>
          <p:nvPr/>
        </p:nvSpPr>
        <p:spPr>
          <a:xfrm>
            <a:off x="8939597" y="3237469"/>
            <a:ext cx="2151364" cy="369332"/>
          </a:xfrm>
          <a:prstGeom prst="rect">
            <a:avLst/>
          </a:prstGeom>
          <a:noFill/>
        </p:spPr>
        <p:txBody>
          <a:bodyPr wrap="square" rtlCol="0">
            <a:spAutoFit/>
          </a:bodyPr>
          <a:lstStyle/>
          <a:p>
            <a:r>
              <a:rPr lang="en-US" sz="1800" dirty="0"/>
              <a:t>MINUS 34</a:t>
            </a:r>
            <a:r>
              <a:rPr lang="en-US" sz="1800" baseline="0" dirty="0"/>
              <a:t> kg/m</a:t>
            </a:r>
            <a:r>
              <a:rPr lang="en-US" sz="1800" baseline="30000" dirty="0"/>
              <a:t>2</a:t>
            </a:r>
            <a:endParaRPr lang="en-US" sz="1800" dirty="0"/>
          </a:p>
        </p:txBody>
      </p:sp>
      <p:pic>
        <p:nvPicPr>
          <p:cNvPr id="11" name="Picture 10">
            <a:extLst>
              <a:ext uri="{FF2B5EF4-FFF2-40B4-BE49-F238E27FC236}">
                <a16:creationId xmlns:a16="http://schemas.microsoft.com/office/drawing/2014/main" id="{78BDA7F7-08B4-ED6B-FFA3-5852AEC4F0ED}"/>
              </a:ext>
            </a:extLst>
          </p:cNvPr>
          <p:cNvPicPr>
            <a:picLocks noChangeAspect="1"/>
          </p:cNvPicPr>
          <p:nvPr/>
        </p:nvPicPr>
        <p:blipFill>
          <a:blip r:embed="rId7"/>
          <a:stretch>
            <a:fillRect/>
          </a:stretch>
        </p:blipFill>
        <p:spPr>
          <a:xfrm>
            <a:off x="6905981" y="1665560"/>
            <a:ext cx="508610" cy="1047978"/>
          </a:xfrm>
          <a:prstGeom prst="rect">
            <a:avLst/>
          </a:prstGeom>
        </p:spPr>
      </p:pic>
      <mc:AlternateContent xmlns:mc="http://schemas.openxmlformats.org/markup-compatibility/2006" xmlns:cx1="http://schemas.microsoft.com/office/drawing/2015/9/8/chartex">
        <mc:Choice Requires="cx1">
          <p:graphicFrame>
            <p:nvGraphicFramePr>
              <p:cNvPr id="12" name="Chart 11">
                <a:extLst>
                  <a:ext uri="{FF2B5EF4-FFF2-40B4-BE49-F238E27FC236}">
                    <a16:creationId xmlns:a16="http://schemas.microsoft.com/office/drawing/2014/main" id="{55B9B028-E968-FF59-3968-FC388DA438DE}"/>
                  </a:ext>
                </a:extLst>
              </p:cNvPr>
              <p:cNvGraphicFramePr/>
              <p:nvPr>
                <p:extLst>
                  <p:ext uri="{D42A27DB-BD31-4B8C-83A1-F6EECF244321}">
                    <p14:modId xmlns:p14="http://schemas.microsoft.com/office/powerpoint/2010/main" val="1747559972"/>
                  </p:ext>
                </p:extLst>
              </p:nvPr>
            </p:nvGraphicFramePr>
            <p:xfrm>
              <a:off x="1090786" y="4114800"/>
              <a:ext cx="4572000" cy="2743200"/>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2" name="Chart 11">
                <a:extLst>
                  <a:ext uri="{FF2B5EF4-FFF2-40B4-BE49-F238E27FC236}">
                    <a16:creationId xmlns:a16="http://schemas.microsoft.com/office/drawing/2014/main" id="{55B9B028-E968-FF59-3968-FC388DA438DE}"/>
                  </a:ext>
                </a:extLst>
              </p:cNvPr>
              <p:cNvPicPr>
                <a:picLocks noGrp="1" noRot="1" noChangeAspect="1" noMove="1" noResize="1" noEditPoints="1" noAdjustHandles="1" noChangeArrowheads="1" noChangeShapeType="1"/>
              </p:cNvPicPr>
              <p:nvPr/>
            </p:nvPicPr>
            <p:blipFill>
              <a:blip r:embed="rId9"/>
              <a:stretch>
                <a:fillRect/>
              </a:stretch>
            </p:blipFill>
            <p:spPr>
              <a:xfrm>
                <a:off x="1090786" y="4114800"/>
                <a:ext cx="4572000" cy="2743200"/>
              </a:xfrm>
              <a:prstGeom prst="rect">
                <a:avLst/>
              </a:prstGeom>
            </p:spPr>
          </p:pic>
        </mc:Fallback>
      </mc:AlternateContent>
      <p:sp>
        <p:nvSpPr>
          <p:cNvPr id="13" name="TextBox 12">
            <a:extLst>
              <a:ext uri="{FF2B5EF4-FFF2-40B4-BE49-F238E27FC236}">
                <a16:creationId xmlns:a16="http://schemas.microsoft.com/office/drawing/2014/main" id="{6C691556-4AA4-9D0A-81E9-4CDE031E056C}"/>
              </a:ext>
            </a:extLst>
          </p:cNvPr>
          <p:cNvSpPr txBox="1"/>
          <p:nvPr/>
        </p:nvSpPr>
        <p:spPr>
          <a:xfrm>
            <a:off x="4176584" y="5721178"/>
            <a:ext cx="1334530" cy="369332"/>
          </a:xfrm>
          <a:prstGeom prst="rect">
            <a:avLst/>
          </a:prstGeom>
          <a:noFill/>
        </p:spPr>
        <p:txBody>
          <a:bodyPr wrap="square" rtlCol="0">
            <a:spAutoFit/>
          </a:bodyPr>
          <a:lstStyle/>
          <a:p>
            <a:r>
              <a:rPr lang="en-XK" dirty="0"/>
              <a:t>MINUS 6 m</a:t>
            </a:r>
            <a:r>
              <a:rPr lang="en-XK" baseline="30000" dirty="0"/>
              <a:t>2</a:t>
            </a:r>
            <a:endParaRPr lang="en-XK" dirty="0"/>
          </a:p>
        </p:txBody>
      </p:sp>
      <p:graphicFrame>
        <p:nvGraphicFramePr>
          <p:cNvPr id="14" name="Chart 13">
            <a:extLst>
              <a:ext uri="{FF2B5EF4-FFF2-40B4-BE49-F238E27FC236}">
                <a16:creationId xmlns:a16="http://schemas.microsoft.com/office/drawing/2014/main" id="{91B32AF5-1BE3-52AD-21D9-7CAA0B7A67A2}"/>
              </a:ext>
            </a:extLst>
          </p:cNvPr>
          <p:cNvGraphicFramePr>
            <a:graphicFrameLocks/>
          </p:cNvGraphicFramePr>
          <p:nvPr>
            <p:extLst>
              <p:ext uri="{D42A27DB-BD31-4B8C-83A1-F6EECF244321}">
                <p14:modId xmlns:p14="http://schemas.microsoft.com/office/powerpoint/2010/main" val="1461321586"/>
              </p:ext>
            </p:extLst>
          </p:nvPr>
        </p:nvGraphicFramePr>
        <p:xfrm>
          <a:off x="6529216" y="3980934"/>
          <a:ext cx="5098492" cy="264434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5878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0DC977C-B07A-564B-94AC-5E6C2CF90CBF}"/>
              </a:ext>
            </a:extLst>
          </p:cNvPr>
          <p:cNvSpPr>
            <a:spLocks noChangeArrowheads="1"/>
          </p:cNvSpPr>
          <p:nvPr/>
        </p:nvSpPr>
        <p:spPr bwMode="auto">
          <a:xfrm>
            <a:off x="1816915" y="4409511"/>
            <a:ext cx="353678" cy="359168"/>
          </a:xfrm>
          <a:custGeom>
            <a:avLst/>
            <a:gdLst>
              <a:gd name="connsiteX0" fmla="*/ 353678 w 707355"/>
              <a:gd name="connsiteY0" fmla="*/ 362541 h 718335"/>
              <a:gd name="connsiteX1" fmla="*/ 707355 w 707355"/>
              <a:gd name="connsiteY1" fmla="*/ 718335 h 718335"/>
              <a:gd name="connsiteX2" fmla="*/ 0 w 707355"/>
              <a:gd name="connsiteY2" fmla="*/ 718335 h 718335"/>
              <a:gd name="connsiteX3" fmla="*/ 353678 w 707355"/>
              <a:gd name="connsiteY3" fmla="*/ 362541 h 718335"/>
              <a:gd name="connsiteX4" fmla="*/ 348811 w 707355"/>
              <a:gd name="connsiteY4" fmla="*/ 0 h 718335"/>
              <a:gd name="connsiteX5" fmla="*/ 509620 w 707355"/>
              <a:gd name="connsiteY5" fmla="*/ 164164 h 718335"/>
              <a:gd name="connsiteX6" fmla="*/ 348811 w 707355"/>
              <a:gd name="connsiteY6" fmla="*/ 328329 h 718335"/>
              <a:gd name="connsiteX7" fmla="*/ 186765 w 707355"/>
              <a:gd name="connsiteY7" fmla="*/ 164164 h 718335"/>
              <a:gd name="connsiteX8" fmla="*/ 348811 w 707355"/>
              <a:gd name="connsiteY8" fmla="*/ 0 h 71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5">
                <a:moveTo>
                  <a:pt x="353678" y="362541"/>
                </a:moveTo>
                <a:cubicBezTo>
                  <a:pt x="548638" y="362541"/>
                  <a:pt x="707355" y="521646"/>
                  <a:pt x="707355" y="718335"/>
                </a:cubicBezTo>
                <a:lnTo>
                  <a:pt x="0" y="718335"/>
                </a:lnTo>
                <a:cubicBezTo>
                  <a:pt x="0" y="521646"/>
                  <a:pt x="157468" y="362541"/>
                  <a:pt x="353678" y="362541"/>
                </a:cubicBezTo>
                <a:close/>
                <a:moveTo>
                  <a:pt x="348811" y="0"/>
                </a:moveTo>
                <a:cubicBezTo>
                  <a:pt x="437875" y="0"/>
                  <a:pt x="509620" y="73937"/>
                  <a:pt x="509620" y="164164"/>
                </a:cubicBezTo>
                <a:cubicBezTo>
                  <a:pt x="509620" y="254392"/>
                  <a:pt x="437875" y="328329"/>
                  <a:pt x="348811" y="328329"/>
                </a:cubicBezTo>
                <a:cubicBezTo>
                  <a:pt x="259748" y="328329"/>
                  <a:pt x="186765" y="254392"/>
                  <a:pt x="186765" y="164164"/>
                </a:cubicBezTo>
                <a:cubicBezTo>
                  <a:pt x="186765" y="73937"/>
                  <a:pt x="259748" y="0"/>
                  <a:pt x="348811" y="0"/>
                </a:cubicBezTo>
                <a:close/>
              </a:path>
            </a:pathLst>
          </a:custGeom>
          <a:solidFill>
            <a:schemeClr val="accent1">
              <a:alpha val="50000"/>
            </a:schemeClr>
          </a:solidFill>
          <a:ln>
            <a:noFill/>
          </a:ln>
          <a:effectLst/>
        </p:spPr>
        <p:txBody>
          <a:bodyPr wrap="square" anchor="ctr">
            <a:noAutofit/>
          </a:bodyPr>
          <a:lstStyle/>
          <a:p>
            <a:endParaRPr lang="en-US" dirty="0">
              <a:latin typeface="Poppins" pitchFamily="2" charset="77"/>
            </a:endParaRPr>
          </a:p>
        </p:txBody>
      </p:sp>
      <p:sp>
        <p:nvSpPr>
          <p:cNvPr id="15" name="Freeform 14">
            <a:extLst>
              <a:ext uri="{FF2B5EF4-FFF2-40B4-BE49-F238E27FC236}">
                <a16:creationId xmlns:a16="http://schemas.microsoft.com/office/drawing/2014/main" id="{A0D52FC8-75E0-FD48-8A1A-BBBA7D9CD375}"/>
              </a:ext>
            </a:extLst>
          </p:cNvPr>
          <p:cNvSpPr>
            <a:spLocks noChangeArrowheads="1"/>
          </p:cNvSpPr>
          <p:nvPr/>
        </p:nvSpPr>
        <p:spPr bwMode="auto">
          <a:xfrm>
            <a:off x="1816915" y="2088698"/>
            <a:ext cx="353678" cy="356428"/>
          </a:xfrm>
          <a:custGeom>
            <a:avLst/>
            <a:gdLst>
              <a:gd name="connsiteX0" fmla="*/ 353678 w 707355"/>
              <a:gd name="connsiteY0" fmla="*/ 362539 h 712855"/>
              <a:gd name="connsiteX1" fmla="*/ 707355 w 707355"/>
              <a:gd name="connsiteY1" fmla="*/ 712855 h 712855"/>
              <a:gd name="connsiteX2" fmla="*/ 0 w 707355"/>
              <a:gd name="connsiteY2" fmla="*/ 712855 h 712855"/>
              <a:gd name="connsiteX3" fmla="*/ 353678 w 707355"/>
              <a:gd name="connsiteY3" fmla="*/ 362539 h 712855"/>
              <a:gd name="connsiteX4" fmla="*/ 348811 w 707355"/>
              <a:gd name="connsiteY4" fmla="*/ 0 h 712855"/>
              <a:gd name="connsiteX5" fmla="*/ 509620 w 707355"/>
              <a:gd name="connsiteY5" fmla="*/ 162046 h 712855"/>
              <a:gd name="connsiteX6" fmla="*/ 348811 w 707355"/>
              <a:gd name="connsiteY6" fmla="*/ 322855 h 712855"/>
              <a:gd name="connsiteX7" fmla="*/ 186765 w 707355"/>
              <a:gd name="connsiteY7" fmla="*/ 162046 h 712855"/>
              <a:gd name="connsiteX8" fmla="*/ 348811 w 707355"/>
              <a:gd name="connsiteY8" fmla="*/ 0 h 7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5">
                <a:moveTo>
                  <a:pt x="353678" y="362539"/>
                </a:moveTo>
                <a:cubicBezTo>
                  <a:pt x="548638" y="362539"/>
                  <a:pt x="707355" y="519748"/>
                  <a:pt x="707355" y="712855"/>
                </a:cubicBezTo>
                <a:lnTo>
                  <a:pt x="0" y="712855"/>
                </a:lnTo>
                <a:cubicBezTo>
                  <a:pt x="0" y="519748"/>
                  <a:pt x="157468" y="362539"/>
                  <a:pt x="353678" y="362539"/>
                </a:cubicBezTo>
                <a:close/>
                <a:moveTo>
                  <a:pt x="348811" y="0"/>
                </a:moveTo>
                <a:cubicBezTo>
                  <a:pt x="437875" y="0"/>
                  <a:pt x="509620" y="71745"/>
                  <a:pt x="509620" y="162046"/>
                </a:cubicBezTo>
                <a:cubicBezTo>
                  <a:pt x="509620" y="249872"/>
                  <a:pt x="437875" y="322855"/>
                  <a:pt x="348811" y="322855"/>
                </a:cubicBezTo>
                <a:cubicBezTo>
                  <a:pt x="259748" y="322855"/>
                  <a:pt x="186765" y="249872"/>
                  <a:pt x="186765" y="162046"/>
                </a:cubicBezTo>
                <a:cubicBezTo>
                  <a:pt x="186765" y="71745"/>
                  <a:pt x="259748" y="0"/>
                  <a:pt x="348811"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16" name="Freeform 15">
            <a:extLst>
              <a:ext uri="{FF2B5EF4-FFF2-40B4-BE49-F238E27FC236}">
                <a16:creationId xmlns:a16="http://schemas.microsoft.com/office/drawing/2014/main" id="{2DA71D2D-C627-0C49-9C8A-E63142EEC36D}"/>
              </a:ext>
            </a:extLst>
          </p:cNvPr>
          <p:cNvSpPr>
            <a:spLocks noChangeArrowheads="1"/>
          </p:cNvSpPr>
          <p:nvPr/>
        </p:nvSpPr>
        <p:spPr bwMode="auto">
          <a:xfrm>
            <a:off x="2017412" y="4022250"/>
            <a:ext cx="350935" cy="359175"/>
          </a:xfrm>
          <a:custGeom>
            <a:avLst/>
            <a:gdLst>
              <a:gd name="connsiteX0" fmla="*/ 350313 w 701869"/>
              <a:gd name="connsiteY0" fmla="*/ 368037 h 718349"/>
              <a:gd name="connsiteX1" fmla="*/ 701869 w 701869"/>
              <a:gd name="connsiteY1" fmla="*/ 718349 h 718349"/>
              <a:gd name="connsiteX2" fmla="*/ 0 w 701869"/>
              <a:gd name="connsiteY2" fmla="*/ 718349 h 718349"/>
              <a:gd name="connsiteX3" fmla="*/ 350313 w 701869"/>
              <a:gd name="connsiteY3" fmla="*/ 368037 h 718349"/>
              <a:gd name="connsiteX4" fmla="*/ 347572 w 701869"/>
              <a:gd name="connsiteY4" fmla="*/ 0 h 718349"/>
              <a:gd name="connsiteX5" fmla="*/ 509616 w 701869"/>
              <a:gd name="connsiteY5" fmla="*/ 164164 h 718349"/>
              <a:gd name="connsiteX6" fmla="*/ 347572 w 701869"/>
              <a:gd name="connsiteY6" fmla="*/ 328329 h 718349"/>
              <a:gd name="connsiteX7" fmla="*/ 186765 w 701869"/>
              <a:gd name="connsiteY7" fmla="*/ 164164 h 718349"/>
              <a:gd name="connsiteX8" fmla="*/ 347572 w 701869"/>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8349">
                <a:moveTo>
                  <a:pt x="350313" y="368037"/>
                </a:moveTo>
                <a:cubicBezTo>
                  <a:pt x="545346" y="368037"/>
                  <a:pt x="701869" y="524559"/>
                  <a:pt x="701869" y="718349"/>
                </a:cubicBezTo>
                <a:lnTo>
                  <a:pt x="0" y="718349"/>
                </a:lnTo>
                <a:cubicBezTo>
                  <a:pt x="0" y="524559"/>
                  <a:pt x="156523" y="368037"/>
                  <a:pt x="350313" y="368037"/>
                </a:cubicBezTo>
                <a:close/>
                <a:moveTo>
                  <a:pt x="347572" y="0"/>
                </a:moveTo>
                <a:cubicBezTo>
                  <a:pt x="437872" y="0"/>
                  <a:pt x="509616" y="73936"/>
                  <a:pt x="509616" y="164164"/>
                </a:cubicBezTo>
                <a:cubicBezTo>
                  <a:pt x="509616" y="254392"/>
                  <a:pt x="437872" y="328329"/>
                  <a:pt x="347572" y="328329"/>
                </a:cubicBezTo>
                <a:cubicBezTo>
                  <a:pt x="258510" y="328329"/>
                  <a:pt x="186765" y="254392"/>
                  <a:pt x="186765" y="164164"/>
                </a:cubicBezTo>
                <a:cubicBezTo>
                  <a:pt x="186765" y="73936"/>
                  <a:pt x="258510" y="0"/>
                  <a:pt x="347572" y="0"/>
                </a:cubicBezTo>
                <a:close/>
              </a:path>
            </a:pathLst>
          </a:custGeom>
          <a:solidFill>
            <a:schemeClr val="accent1">
              <a:alpha val="50000"/>
            </a:schemeClr>
          </a:solidFill>
          <a:ln>
            <a:noFill/>
          </a:ln>
          <a:effectLst/>
        </p:spPr>
        <p:txBody>
          <a:bodyPr wrap="square" anchor="ctr">
            <a:noAutofit/>
          </a:bodyPr>
          <a:lstStyle/>
          <a:p>
            <a:endParaRPr lang="en-US" dirty="0">
              <a:latin typeface="Poppins" pitchFamily="2" charset="77"/>
            </a:endParaRPr>
          </a:p>
        </p:txBody>
      </p:sp>
      <p:sp>
        <p:nvSpPr>
          <p:cNvPr id="17" name="Freeform 16">
            <a:extLst>
              <a:ext uri="{FF2B5EF4-FFF2-40B4-BE49-F238E27FC236}">
                <a16:creationId xmlns:a16="http://schemas.microsoft.com/office/drawing/2014/main" id="{8BEDE222-B6CF-1443-9757-FC84FCFAF025}"/>
              </a:ext>
            </a:extLst>
          </p:cNvPr>
          <p:cNvSpPr>
            <a:spLocks noChangeArrowheads="1"/>
          </p:cNvSpPr>
          <p:nvPr/>
        </p:nvSpPr>
        <p:spPr bwMode="auto">
          <a:xfrm>
            <a:off x="1616421" y="4022250"/>
            <a:ext cx="353676" cy="359175"/>
          </a:xfrm>
          <a:custGeom>
            <a:avLst/>
            <a:gdLst>
              <a:gd name="connsiteX0" fmla="*/ 353676 w 707351"/>
              <a:gd name="connsiteY0" fmla="*/ 368037 h 718349"/>
              <a:gd name="connsiteX1" fmla="*/ 707351 w 707351"/>
              <a:gd name="connsiteY1" fmla="*/ 718349 h 718349"/>
              <a:gd name="connsiteX2" fmla="*/ 0 w 707351"/>
              <a:gd name="connsiteY2" fmla="*/ 718349 h 718349"/>
              <a:gd name="connsiteX3" fmla="*/ 353676 w 707351"/>
              <a:gd name="connsiteY3" fmla="*/ 368037 h 718349"/>
              <a:gd name="connsiteX4" fmla="*/ 348805 w 707351"/>
              <a:gd name="connsiteY4" fmla="*/ 0 h 718349"/>
              <a:gd name="connsiteX5" fmla="*/ 509612 w 707351"/>
              <a:gd name="connsiteY5" fmla="*/ 164164 h 718349"/>
              <a:gd name="connsiteX6" fmla="*/ 348805 w 707351"/>
              <a:gd name="connsiteY6" fmla="*/ 328329 h 718349"/>
              <a:gd name="connsiteX7" fmla="*/ 186761 w 707351"/>
              <a:gd name="connsiteY7" fmla="*/ 164164 h 718349"/>
              <a:gd name="connsiteX8" fmla="*/ 348805 w 707351"/>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49">
                <a:moveTo>
                  <a:pt x="353676" y="368037"/>
                </a:moveTo>
                <a:cubicBezTo>
                  <a:pt x="548635" y="368037"/>
                  <a:pt x="707351" y="524559"/>
                  <a:pt x="707351" y="718349"/>
                </a:cubicBezTo>
                <a:lnTo>
                  <a:pt x="0" y="718349"/>
                </a:lnTo>
                <a:cubicBezTo>
                  <a:pt x="0" y="524559"/>
                  <a:pt x="158717" y="368037"/>
                  <a:pt x="353676" y="368037"/>
                </a:cubicBezTo>
                <a:close/>
                <a:moveTo>
                  <a:pt x="348805" y="0"/>
                </a:moveTo>
                <a:cubicBezTo>
                  <a:pt x="437867" y="0"/>
                  <a:pt x="509612" y="73936"/>
                  <a:pt x="509612" y="164164"/>
                </a:cubicBezTo>
                <a:cubicBezTo>
                  <a:pt x="509612" y="254392"/>
                  <a:pt x="437867" y="328329"/>
                  <a:pt x="348805" y="328329"/>
                </a:cubicBezTo>
                <a:cubicBezTo>
                  <a:pt x="259743" y="328329"/>
                  <a:pt x="186761" y="254392"/>
                  <a:pt x="186761" y="164164"/>
                </a:cubicBezTo>
                <a:cubicBezTo>
                  <a:pt x="186761" y="73936"/>
                  <a:pt x="259743" y="0"/>
                  <a:pt x="348805" y="0"/>
                </a:cubicBezTo>
                <a:close/>
              </a:path>
            </a:pathLst>
          </a:custGeom>
          <a:solidFill>
            <a:schemeClr val="accent1">
              <a:alpha val="50000"/>
            </a:schemeClr>
          </a:solidFill>
          <a:ln>
            <a:noFill/>
          </a:ln>
          <a:effectLst/>
        </p:spPr>
        <p:txBody>
          <a:bodyPr wrap="square" anchor="ctr">
            <a:noAutofit/>
          </a:bodyPr>
          <a:lstStyle/>
          <a:p>
            <a:endParaRPr lang="en-US" dirty="0">
              <a:latin typeface="Poppins" pitchFamily="2" charset="77"/>
            </a:endParaRPr>
          </a:p>
        </p:txBody>
      </p:sp>
      <p:sp>
        <p:nvSpPr>
          <p:cNvPr id="18" name="Freeform 17">
            <a:extLst>
              <a:ext uri="{FF2B5EF4-FFF2-40B4-BE49-F238E27FC236}">
                <a16:creationId xmlns:a16="http://schemas.microsoft.com/office/drawing/2014/main" id="{4672F4E4-6187-3743-B437-065C051A22CB}"/>
              </a:ext>
            </a:extLst>
          </p:cNvPr>
          <p:cNvSpPr>
            <a:spLocks noChangeArrowheads="1"/>
          </p:cNvSpPr>
          <p:nvPr/>
        </p:nvSpPr>
        <p:spPr bwMode="auto">
          <a:xfrm>
            <a:off x="2017412" y="247595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0807 h 712857"/>
              <a:gd name="connsiteX6" fmla="*/ 347572 w 701869"/>
              <a:gd name="connsiteY6" fmla="*/ 322851 h 712857"/>
              <a:gd name="connsiteX7" fmla="*/ 186765 w 701869"/>
              <a:gd name="connsiteY7" fmla="*/ 160807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0807"/>
                </a:cubicBezTo>
                <a:cubicBezTo>
                  <a:pt x="509616" y="249869"/>
                  <a:pt x="437872" y="322851"/>
                  <a:pt x="347572" y="322851"/>
                </a:cubicBezTo>
                <a:cubicBezTo>
                  <a:pt x="258510" y="322851"/>
                  <a:pt x="186765" y="249869"/>
                  <a:pt x="186765" y="160807"/>
                </a:cubicBezTo>
                <a:cubicBezTo>
                  <a:pt x="186765" y="71744"/>
                  <a:pt x="258510" y="0"/>
                  <a:pt x="347572"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19" name="Freeform 18">
            <a:extLst>
              <a:ext uri="{FF2B5EF4-FFF2-40B4-BE49-F238E27FC236}">
                <a16:creationId xmlns:a16="http://schemas.microsoft.com/office/drawing/2014/main" id="{FAD1F473-AC55-044E-BF50-D8CD1FEBDB66}"/>
              </a:ext>
            </a:extLst>
          </p:cNvPr>
          <p:cNvSpPr>
            <a:spLocks noChangeArrowheads="1"/>
          </p:cNvSpPr>
          <p:nvPr/>
        </p:nvSpPr>
        <p:spPr bwMode="auto">
          <a:xfrm>
            <a:off x="1616421" y="247595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0807 h 712857"/>
              <a:gd name="connsiteX6" fmla="*/ 348805 w 707351"/>
              <a:gd name="connsiteY6" fmla="*/ 322851 h 712857"/>
              <a:gd name="connsiteX7" fmla="*/ 186761 w 707351"/>
              <a:gd name="connsiteY7" fmla="*/ 160807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0807"/>
                </a:cubicBezTo>
                <a:cubicBezTo>
                  <a:pt x="509612" y="249869"/>
                  <a:pt x="437867" y="322851"/>
                  <a:pt x="348805" y="322851"/>
                </a:cubicBezTo>
                <a:cubicBezTo>
                  <a:pt x="259743" y="322851"/>
                  <a:pt x="186761" y="249869"/>
                  <a:pt x="186761" y="160807"/>
                </a:cubicBezTo>
                <a:cubicBezTo>
                  <a:pt x="186761" y="71744"/>
                  <a:pt x="259743" y="0"/>
                  <a:pt x="348805"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0" name="Freeform 19">
            <a:extLst>
              <a:ext uri="{FF2B5EF4-FFF2-40B4-BE49-F238E27FC236}">
                <a16:creationId xmlns:a16="http://schemas.microsoft.com/office/drawing/2014/main" id="{39A39481-2467-9E42-8055-A4A095422FEE}"/>
              </a:ext>
            </a:extLst>
          </p:cNvPr>
          <p:cNvSpPr>
            <a:spLocks noChangeArrowheads="1"/>
          </p:cNvSpPr>
          <p:nvPr/>
        </p:nvSpPr>
        <p:spPr bwMode="auto">
          <a:xfrm>
            <a:off x="2215163" y="3637737"/>
            <a:ext cx="353676" cy="359170"/>
          </a:xfrm>
          <a:custGeom>
            <a:avLst/>
            <a:gdLst>
              <a:gd name="connsiteX0" fmla="*/ 353676 w 707351"/>
              <a:gd name="connsiteY0" fmla="*/ 362541 h 718339"/>
              <a:gd name="connsiteX1" fmla="*/ 707351 w 707351"/>
              <a:gd name="connsiteY1" fmla="*/ 718339 h 718339"/>
              <a:gd name="connsiteX2" fmla="*/ 0 w 707351"/>
              <a:gd name="connsiteY2" fmla="*/ 718339 h 718339"/>
              <a:gd name="connsiteX3" fmla="*/ 353676 w 707351"/>
              <a:gd name="connsiteY3" fmla="*/ 362541 h 718339"/>
              <a:gd name="connsiteX4" fmla="*/ 356419 w 707351"/>
              <a:gd name="connsiteY4" fmla="*/ 0 h 718339"/>
              <a:gd name="connsiteX5" fmla="*/ 520584 w 707351"/>
              <a:gd name="connsiteY5" fmla="*/ 164164 h 718339"/>
              <a:gd name="connsiteX6" fmla="*/ 356419 w 707351"/>
              <a:gd name="connsiteY6" fmla="*/ 328329 h 718339"/>
              <a:gd name="connsiteX7" fmla="*/ 192254 w 707351"/>
              <a:gd name="connsiteY7" fmla="*/ 164164 h 718339"/>
              <a:gd name="connsiteX8" fmla="*/ 356419 w 707351"/>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39">
                <a:moveTo>
                  <a:pt x="353676" y="362541"/>
                </a:moveTo>
                <a:cubicBezTo>
                  <a:pt x="548635" y="362541"/>
                  <a:pt x="707351" y="521648"/>
                  <a:pt x="707351" y="718339"/>
                </a:cubicBezTo>
                <a:lnTo>
                  <a:pt x="0" y="718339"/>
                </a:lnTo>
                <a:cubicBezTo>
                  <a:pt x="0" y="521648"/>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1">
              <a:alpha val="50000"/>
            </a:schemeClr>
          </a:solidFill>
          <a:ln>
            <a:noFill/>
          </a:ln>
          <a:effectLst/>
        </p:spPr>
        <p:txBody>
          <a:bodyPr wrap="square" anchor="ctr">
            <a:noAutofit/>
          </a:bodyPr>
          <a:lstStyle/>
          <a:p>
            <a:endParaRPr lang="en-US" dirty="0">
              <a:latin typeface="Poppins" pitchFamily="2" charset="77"/>
            </a:endParaRPr>
          </a:p>
        </p:txBody>
      </p:sp>
      <p:sp>
        <p:nvSpPr>
          <p:cNvPr id="21" name="Freeform 20">
            <a:extLst>
              <a:ext uri="{FF2B5EF4-FFF2-40B4-BE49-F238E27FC236}">
                <a16:creationId xmlns:a16="http://schemas.microsoft.com/office/drawing/2014/main" id="{421F2B03-8202-B945-A390-367B80EC27C9}"/>
              </a:ext>
            </a:extLst>
          </p:cNvPr>
          <p:cNvSpPr>
            <a:spLocks noChangeArrowheads="1"/>
          </p:cNvSpPr>
          <p:nvPr/>
        </p:nvSpPr>
        <p:spPr bwMode="auto">
          <a:xfrm>
            <a:off x="1816915"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48811 w 707355"/>
              <a:gd name="connsiteY4" fmla="*/ 0 h 718339"/>
              <a:gd name="connsiteX5" fmla="*/ 509620 w 707355"/>
              <a:gd name="connsiteY5" fmla="*/ 164164 h 718339"/>
              <a:gd name="connsiteX6" fmla="*/ 348811 w 707355"/>
              <a:gd name="connsiteY6" fmla="*/ 328329 h 718339"/>
              <a:gd name="connsiteX7" fmla="*/ 186765 w 707355"/>
              <a:gd name="connsiteY7" fmla="*/ 164164 h 718339"/>
              <a:gd name="connsiteX8" fmla="*/ 348811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48811" y="0"/>
                </a:moveTo>
                <a:cubicBezTo>
                  <a:pt x="437875" y="0"/>
                  <a:pt x="509620" y="72683"/>
                  <a:pt x="509620" y="164164"/>
                </a:cubicBezTo>
                <a:cubicBezTo>
                  <a:pt x="509620" y="254392"/>
                  <a:pt x="437875" y="328329"/>
                  <a:pt x="348811" y="328329"/>
                </a:cubicBezTo>
                <a:cubicBezTo>
                  <a:pt x="259748" y="328329"/>
                  <a:pt x="186765" y="254392"/>
                  <a:pt x="186765" y="164164"/>
                </a:cubicBezTo>
                <a:cubicBezTo>
                  <a:pt x="186765" y="72683"/>
                  <a:pt x="259748" y="0"/>
                  <a:pt x="348811" y="0"/>
                </a:cubicBezTo>
                <a:close/>
              </a:path>
            </a:pathLst>
          </a:custGeom>
          <a:solidFill>
            <a:schemeClr val="accent1">
              <a:alpha val="50000"/>
            </a:schemeClr>
          </a:solidFill>
          <a:ln>
            <a:noFill/>
          </a:ln>
          <a:effectLst/>
        </p:spPr>
        <p:txBody>
          <a:bodyPr wrap="square" anchor="ctr">
            <a:noAutofit/>
          </a:bodyPr>
          <a:lstStyle/>
          <a:p>
            <a:endParaRPr lang="en-US" dirty="0">
              <a:latin typeface="Poppins" pitchFamily="2" charset="77"/>
            </a:endParaRPr>
          </a:p>
        </p:txBody>
      </p:sp>
      <p:sp>
        <p:nvSpPr>
          <p:cNvPr id="22" name="Freeform 21">
            <a:extLst>
              <a:ext uri="{FF2B5EF4-FFF2-40B4-BE49-F238E27FC236}">
                <a16:creationId xmlns:a16="http://schemas.microsoft.com/office/drawing/2014/main" id="{E8943E3B-3DD9-5C48-AA67-A31FB9C122D3}"/>
              </a:ext>
            </a:extLst>
          </p:cNvPr>
          <p:cNvSpPr>
            <a:spLocks noChangeArrowheads="1"/>
          </p:cNvSpPr>
          <p:nvPr/>
        </p:nvSpPr>
        <p:spPr bwMode="auto">
          <a:xfrm>
            <a:off x="1415923"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56424 w 707355"/>
              <a:gd name="connsiteY4" fmla="*/ 0 h 718339"/>
              <a:gd name="connsiteX5" fmla="*/ 520589 w 707355"/>
              <a:gd name="connsiteY5" fmla="*/ 164164 h 718339"/>
              <a:gd name="connsiteX6" fmla="*/ 356424 w 707355"/>
              <a:gd name="connsiteY6" fmla="*/ 328329 h 718339"/>
              <a:gd name="connsiteX7" fmla="*/ 192259 w 707355"/>
              <a:gd name="connsiteY7" fmla="*/ 164164 h 718339"/>
              <a:gd name="connsiteX8" fmla="*/ 356424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1">
              <a:alpha val="50000"/>
            </a:schemeClr>
          </a:solidFill>
          <a:ln>
            <a:noFill/>
          </a:ln>
          <a:effectLst/>
        </p:spPr>
        <p:txBody>
          <a:bodyPr wrap="square" anchor="ctr">
            <a:noAutofit/>
          </a:bodyPr>
          <a:lstStyle/>
          <a:p>
            <a:endParaRPr lang="en-US" dirty="0">
              <a:latin typeface="Poppins" pitchFamily="2" charset="77"/>
            </a:endParaRPr>
          </a:p>
        </p:txBody>
      </p:sp>
      <p:sp>
        <p:nvSpPr>
          <p:cNvPr id="23" name="Freeform 22">
            <a:extLst>
              <a:ext uri="{FF2B5EF4-FFF2-40B4-BE49-F238E27FC236}">
                <a16:creationId xmlns:a16="http://schemas.microsoft.com/office/drawing/2014/main" id="{0170FF7D-5772-C441-9A49-4B438473D05B}"/>
              </a:ext>
            </a:extLst>
          </p:cNvPr>
          <p:cNvSpPr>
            <a:spLocks noChangeArrowheads="1"/>
          </p:cNvSpPr>
          <p:nvPr/>
        </p:nvSpPr>
        <p:spPr bwMode="auto">
          <a:xfrm>
            <a:off x="2215163" y="286321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6419 w 707351"/>
              <a:gd name="connsiteY4" fmla="*/ 0 h 712857"/>
              <a:gd name="connsiteX5" fmla="*/ 520584 w 707351"/>
              <a:gd name="connsiteY5" fmla="*/ 164164 h 712857"/>
              <a:gd name="connsiteX6" fmla="*/ 356419 w 707351"/>
              <a:gd name="connsiteY6" fmla="*/ 328329 h 712857"/>
              <a:gd name="connsiteX7" fmla="*/ 192254 w 707351"/>
              <a:gd name="connsiteY7" fmla="*/ 164164 h 712857"/>
              <a:gd name="connsiteX8" fmla="*/ 356419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4" name="Freeform 23">
            <a:extLst>
              <a:ext uri="{FF2B5EF4-FFF2-40B4-BE49-F238E27FC236}">
                <a16:creationId xmlns:a16="http://schemas.microsoft.com/office/drawing/2014/main" id="{C4721882-C95C-9047-AB94-0053B1FCA850}"/>
              </a:ext>
            </a:extLst>
          </p:cNvPr>
          <p:cNvSpPr>
            <a:spLocks noChangeArrowheads="1"/>
          </p:cNvSpPr>
          <p:nvPr/>
        </p:nvSpPr>
        <p:spPr bwMode="auto">
          <a:xfrm>
            <a:off x="1816915"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48811 w 707355"/>
              <a:gd name="connsiteY4" fmla="*/ 0 h 712857"/>
              <a:gd name="connsiteX5" fmla="*/ 509620 w 707355"/>
              <a:gd name="connsiteY5" fmla="*/ 164165 h 712857"/>
              <a:gd name="connsiteX6" fmla="*/ 348811 w 707355"/>
              <a:gd name="connsiteY6" fmla="*/ 328329 h 712857"/>
              <a:gd name="connsiteX7" fmla="*/ 186765 w 707355"/>
              <a:gd name="connsiteY7" fmla="*/ 164165 h 712857"/>
              <a:gd name="connsiteX8" fmla="*/ 348811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48811" y="0"/>
                </a:moveTo>
                <a:cubicBezTo>
                  <a:pt x="437875" y="0"/>
                  <a:pt x="509620" y="72684"/>
                  <a:pt x="509620" y="164165"/>
                </a:cubicBezTo>
                <a:cubicBezTo>
                  <a:pt x="509620" y="254392"/>
                  <a:pt x="437875" y="328329"/>
                  <a:pt x="348811" y="328329"/>
                </a:cubicBezTo>
                <a:cubicBezTo>
                  <a:pt x="259748" y="328329"/>
                  <a:pt x="186765" y="254392"/>
                  <a:pt x="186765" y="164165"/>
                </a:cubicBezTo>
                <a:cubicBezTo>
                  <a:pt x="186765" y="72684"/>
                  <a:pt x="259748" y="0"/>
                  <a:pt x="348811"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5" name="Freeform 24">
            <a:extLst>
              <a:ext uri="{FF2B5EF4-FFF2-40B4-BE49-F238E27FC236}">
                <a16:creationId xmlns:a16="http://schemas.microsoft.com/office/drawing/2014/main" id="{E49682D0-7953-654A-B7CE-70AAF14B5BC9}"/>
              </a:ext>
            </a:extLst>
          </p:cNvPr>
          <p:cNvSpPr>
            <a:spLocks noChangeArrowheads="1"/>
          </p:cNvSpPr>
          <p:nvPr/>
        </p:nvSpPr>
        <p:spPr bwMode="auto">
          <a:xfrm>
            <a:off x="1415923"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6424 w 707355"/>
              <a:gd name="connsiteY4" fmla="*/ 0 h 712857"/>
              <a:gd name="connsiteX5" fmla="*/ 520589 w 707355"/>
              <a:gd name="connsiteY5" fmla="*/ 164164 h 712857"/>
              <a:gd name="connsiteX6" fmla="*/ 356424 w 707355"/>
              <a:gd name="connsiteY6" fmla="*/ 328329 h 712857"/>
              <a:gd name="connsiteX7" fmla="*/ 192259 w 707355"/>
              <a:gd name="connsiteY7" fmla="*/ 164164 h 712857"/>
              <a:gd name="connsiteX8" fmla="*/ 356424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6" name="Freeform 25">
            <a:extLst>
              <a:ext uri="{FF2B5EF4-FFF2-40B4-BE49-F238E27FC236}">
                <a16:creationId xmlns:a16="http://schemas.microsoft.com/office/drawing/2014/main" id="{B9BE20AF-A36A-474E-B759-67E79FFE7A1B}"/>
              </a:ext>
            </a:extLst>
          </p:cNvPr>
          <p:cNvSpPr>
            <a:spLocks noChangeArrowheads="1"/>
          </p:cNvSpPr>
          <p:nvPr/>
        </p:nvSpPr>
        <p:spPr bwMode="auto">
          <a:xfrm>
            <a:off x="2415657" y="325047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0930 w 707355"/>
              <a:gd name="connsiteY4" fmla="*/ 0 h 712857"/>
              <a:gd name="connsiteX5" fmla="*/ 515095 w 707355"/>
              <a:gd name="connsiteY5" fmla="*/ 162044 h 712857"/>
              <a:gd name="connsiteX6" fmla="*/ 350930 w 707355"/>
              <a:gd name="connsiteY6" fmla="*/ 322851 h 712857"/>
              <a:gd name="connsiteX7" fmla="*/ 186765 w 707355"/>
              <a:gd name="connsiteY7" fmla="*/ 162044 h 712857"/>
              <a:gd name="connsiteX8" fmla="*/ 350930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8718" y="362541"/>
                  <a:pt x="353678" y="362541"/>
                </a:cubicBezTo>
                <a:close/>
                <a:moveTo>
                  <a:pt x="350930" y="0"/>
                </a:moveTo>
                <a:cubicBezTo>
                  <a:pt x="441158" y="0"/>
                  <a:pt x="515095" y="71744"/>
                  <a:pt x="515095" y="162044"/>
                </a:cubicBezTo>
                <a:cubicBezTo>
                  <a:pt x="515095" y="251106"/>
                  <a:pt x="441158" y="322851"/>
                  <a:pt x="350930" y="322851"/>
                </a:cubicBezTo>
                <a:cubicBezTo>
                  <a:pt x="259449" y="322851"/>
                  <a:pt x="186765" y="251106"/>
                  <a:pt x="186765" y="162044"/>
                </a:cubicBezTo>
                <a:cubicBezTo>
                  <a:pt x="186765" y="71744"/>
                  <a:pt x="259449" y="0"/>
                  <a:pt x="350930"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7" name="Freeform 26">
            <a:extLst>
              <a:ext uri="{FF2B5EF4-FFF2-40B4-BE49-F238E27FC236}">
                <a16:creationId xmlns:a16="http://schemas.microsoft.com/office/drawing/2014/main" id="{33D28555-4257-3146-894B-126F5BD7034F}"/>
              </a:ext>
            </a:extLst>
          </p:cNvPr>
          <p:cNvSpPr>
            <a:spLocks noChangeArrowheads="1"/>
          </p:cNvSpPr>
          <p:nvPr/>
        </p:nvSpPr>
        <p:spPr bwMode="auto">
          <a:xfrm>
            <a:off x="2017412" y="325047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2044 h 712857"/>
              <a:gd name="connsiteX6" fmla="*/ 347572 w 701869"/>
              <a:gd name="connsiteY6" fmla="*/ 322851 h 712857"/>
              <a:gd name="connsiteX7" fmla="*/ 186765 w 701869"/>
              <a:gd name="connsiteY7" fmla="*/ 162044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2044"/>
                </a:cubicBezTo>
                <a:cubicBezTo>
                  <a:pt x="509616" y="251106"/>
                  <a:pt x="437872" y="322851"/>
                  <a:pt x="347572" y="322851"/>
                </a:cubicBezTo>
                <a:cubicBezTo>
                  <a:pt x="258510" y="322851"/>
                  <a:pt x="186765" y="251106"/>
                  <a:pt x="186765" y="162044"/>
                </a:cubicBezTo>
                <a:cubicBezTo>
                  <a:pt x="186765" y="71744"/>
                  <a:pt x="258510" y="0"/>
                  <a:pt x="347572"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8" name="Freeform 27">
            <a:extLst>
              <a:ext uri="{FF2B5EF4-FFF2-40B4-BE49-F238E27FC236}">
                <a16:creationId xmlns:a16="http://schemas.microsoft.com/office/drawing/2014/main" id="{F7353D49-F080-2849-860A-13460115E340}"/>
              </a:ext>
            </a:extLst>
          </p:cNvPr>
          <p:cNvSpPr>
            <a:spLocks noChangeArrowheads="1"/>
          </p:cNvSpPr>
          <p:nvPr/>
        </p:nvSpPr>
        <p:spPr bwMode="auto">
          <a:xfrm>
            <a:off x="1616421"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2044 h 712857"/>
              <a:gd name="connsiteX6" fmla="*/ 348805 w 707351"/>
              <a:gd name="connsiteY6" fmla="*/ 322851 h 712857"/>
              <a:gd name="connsiteX7" fmla="*/ 186761 w 707351"/>
              <a:gd name="connsiteY7" fmla="*/ 162044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2044"/>
                </a:cubicBezTo>
                <a:cubicBezTo>
                  <a:pt x="509612" y="251106"/>
                  <a:pt x="437867" y="322851"/>
                  <a:pt x="348805" y="322851"/>
                </a:cubicBezTo>
                <a:cubicBezTo>
                  <a:pt x="259743" y="322851"/>
                  <a:pt x="186761" y="251106"/>
                  <a:pt x="186761" y="162044"/>
                </a:cubicBezTo>
                <a:cubicBezTo>
                  <a:pt x="186761" y="71744"/>
                  <a:pt x="259743" y="0"/>
                  <a:pt x="348805"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9" name="Freeform 28">
            <a:extLst>
              <a:ext uri="{FF2B5EF4-FFF2-40B4-BE49-F238E27FC236}">
                <a16:creationId xmlns:a16="http://schemas.microsoft.com/office/drawing/2014/main" id="{BF848121-4993-0B45-BE07-E863AB0F28CF}"/>
              </a:ext>
            </a:extLst>
          </p:cNvPr>
          <p:cNvSpPr>
            <a:spLocks noChangeArrowheads="1"/>
          </p:cNvSpPr>
          <p:nvPr/>
        </p:nvSpPr>
        <p:spPr bwMode="auto">
          <a:xfrm>
            <a:off x="1215428"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3063 w 707351"/>
              <a:gd name="connsiteY4" fmla="*/ 0 h 712857"/>
              <a:gd name="connsiteX5" fmla="*/ 515109 w 707351"/>
              <a:gd name="connsiteY5" fmla="*/ 162044 h 712857"/>
              <a:gd name="connsiteX6" fmla="*/ 353063 w 707351"/>
              <a:gd name="connsiteY6" fmla="*/ 322851 h 712857"/>
              <a:gd name="connsiteX7" fmla="*/ 192254 w 707351"/>
              <a:gd name="connsiteY7" fmla="*/ 162044 h 712857"/>
              <a:gd name="connsiteX8" fmla="*/ 353063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9885" y="362541"/>
                  <a:pt x="707351" y="519750"/>
                  <a:pt x="707351" y="712857"/>
                </a:cubicBezTo>
                <a:lnTo>
                  <a:pt x="0" y="712857"/>
                </a:lnTo>
                <a:cubicBezTo>
                  <a:pt x="0" y="519750"/>
                  <a:pt x="158717" y="362541"/>
                  <a:pt x="353676" y="362541"/>
                </a:cubicBezTo>
                <a:close/>
                <a:moveTo>
                  <a:pt x="353063" y="0"/>
                </a:moveTo>
                <a:cubicBezTo>
                  <a:pt x="443364" y="0"/>
                  <a:pt x="515109" y="71744"/>
                  <a:pt x="515109" y="162044"/>
                </a:cubicBezTo>
                <a:cubicBezTo>
                  <a:pt x="515109" y="251106"/>
                  <a:pt x="443364" y="322851"/>
                  <a:pt x="353063" y="322851"/>
                </a:cubicBezTo>
                <a:cubicBezTo>
                  <a:pt x="264000" y="322851"/>
                  <a:pt x="192254" y="251106"/>
                  <a:pt x="192254" y="162044"/>
                </a:cubicBezTo>
                <a:cubicBezTo>
                  <a:pt x="192254" y="71744"/>
                  <a:pt x="264000" y="0"/>
                  <a:pt x="353063"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30" name="Freeform 29">
            <a:extLst>
              <a:ext uri="{FF2B5EF4-FFF2-40B4-BE49-F238E27FC236}">
                <a16:creationId xmlns:a16="http://schemas.microsoft.com/office/drawing/2014/main" id="{3067C56D-AC7E-314F-9EA1-E85DC6E576FF}"/>
              </a:ext>
            </a:extLst>
          </p:cNvPr>
          <p:cNvSpPr>
            <a:spLocks noChangeArrowheads="1"/>
          </p:cNvSpPr>
          <p:nvPr/>
        </p:nvSpPr>
        <p:spPr bwMode="auto">
          <a:xfrm>
            <a:off x="4552452" y="4409511"/>
            <a:ext cx="353678" cy="359168"/>
          </a:xfrm>
          <a:custGeom>
            <a:avLst/>
            <a:gdLst>
              <a:gd name="connsiteX0" fmla="*/ 353678 w 707355"/>
              <a:gd name="connsiteY0" fmla="*/ 362541 h 718335"/>
              <a:gd name="connsiteX1" fmla="*/ 707355 w 707355"/>
              <a:gd name="connsiteY1" fmla="*/ 718335 h 718335"/>
              <a:gd name="connsiteX2" fmla="*/ 0 w 707355"/>
              <a:gd name="connsiteY2" fmla="*/ 718335 h 718335"/>
              <a:gd name="connsiteX3" fmla="*/ 353678 w 707355"/>
              <a:gd name="connsiteY3" fmla="*/ 362541 h 718335"/>
              <a:gd name="connsiteX4" fmla="*/ 348811 w 707355"/>
              <a:gd name="connsiteY4" fmla="*/ 0 h 718335"/>
              <a:gd name="connsiteX5" fmla="*/ 509620 w 707355"/>
              <a:gd name="connsiteY5" fmla="*/ 164164 h 718335"/>
              <a:gd name="connsiteX6" fmla="*/ 348811 w 707355"/>
              <a:gd name="connsiteY6" fmla="*/ 328329 h 718335"/>
              <a:gd name="connsiteX7" fmla="*/ 186765 w 707355"/>
              <a:gd name="connsiteY7" fmla="*/ 164164 h 718335"/>
              <a:gd name="connsiteX8" fmla="*/ 348811 w 707355"/>
              <a:gd name="connsiteY8" fmla="*/ 0 h 71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5">
                <a:moveTo>
                  <a:pt x="353678" y="362541"/>
                </a:moveTo>
                <a:cubicBezTo>
                  <a:pt x="548638" y="362541"/>
                  <a:pt x="707355" y="521646"/>
                  <a:pt x="707355" y="718335"/>
                </a:cubicBezTo>
                <a:lnTo>
                  <a:pt x="0" y="718335"/>
                </a:lnTo>
                <a:cubicBezTo>
                  <a:pt x="0" y="521646"/>
                  <a:pt x="157468" y="362541"/>
                  <a:pt x="353678" y="362541"/>
                </a:cubicBezTo>
                <a:close/>
                <a:moveTo>
                  <a:pt x="348811" y="0"/>
                </a:moveTo>
                <a:cubicBezTo>
                  <a:pt x="437875" y="0"/>
                  <a:pt x="509620" y="73937"/>
                  <a:pt x="509620" y="164164"/>
                </a:cubicBezTo>
                <a:cubicBezTo>
                  <a:pt x="509620" y="254392"/>
                  <a:pt x="437875" y="328329"/>
                  <a:pt x="348811" y="328329"/>
                </a:cubicBezTo>
                <a:cubicBezTo>
                  <a:pt x="259748" y="328329"/>
                  <a:pt x="186765" y="254392"/>
                  <a:pt x="186765" y="164164"/>
                </a:cubicBezTo>
                <a:cubicBezTo>
                  <a:pt x="186765" y="73937"/>
                  <a:pt x="259748" y="0"/>
                  <a:pt x="348811" y="0"/>
                </a:cubicBezTo>
                <a:close/>
              </a:path>
            </a:pathLst>
          </a:custGeom>
          <a:solidFill>
            <a:schemeClr val="accent2">
              <a:alpha val="50000"/>
            </a:schemeClr>
          </a:solidFill>
          <a:ln>
            <a:noFill/>
          </a:ln>
          <a:effectLst/>
        </p:spPr>
        <p:txBody>
          <a:bodyPr wrap="square" anchor="ctr">
            <a:noAutofit/>
          </a:bodyPr>
          <a:lstStyle/>
          <a:p>
            <a:endParaRPr lang="en-US" dirty="0">
              <a:latin typeface="Poppins" pitchFamily="2" charset="77"/>
            </a:endParaRPr>
          </a:p>
        </p:txBody>
      </p:sp>
      <p:sp>
        <p:nvSpPr>
          <p:cNvPr id="31" name="Freeform 30">
            <a:extLst>
              <a:ext uri="{FF2B5EF4-FFF2-40B4-BE49-F238E27FC236}">
                <a16:creationId xmlns:a16="http://schemas.microsoft.com/office/drawing/2014/main" id="{0EB6E51E-6423-674D-92B6-209D7F66BC3A}"/>
              </a:ext>
            </a:extLst>
          </p:cNvPr>
          <p:cNvSpPr>
            <a:spLocks noChangeArrowheads="1"/>
          </p:cNvSpPr>
          <p:nvPr/>
        </p:nvSpPr>
        <p:spPr bwMode="auto">
          <a:xfrm>
            <a:off x="4552452" y="2088698"/>
            <a:ext cx="353678" cy="356428"/>
          </a:xfrm>
          <a:custGeom>
            <a:avLst/>
            <a:gdLst>
              <a:gd name="connsiteX0" fmla="*/ 353678 w 707355"/>
              <a:gd name="connsiteY0" fmla="*/ 362539 h 712855"/>
              <a:gd name="connsiteX1" fmla="*/ 707355 w 707355"/>
              <a:gd name="connsiteY1" fmla="*/ 712855 h 712855"/>
              <a:gd name="connsiteX2" fmla="*/ 0 w 707355"/>
              <a:gd name="connsiteY2" fmla="*/ 712855 h 712855"/>
              <a:gd name="connsiteX3" fmla="*/ 353678 w 707355"/>
              <a:gd name="connsiteY3" fmla="*/ 362539 h 712855"/>
              <a:gd name="connsiteX4" fmla="*/ 348811 w 707355"/>
              <a:gd name="connsiteY4" fmla="*/ 0 h 712855"/>
              <a:gd name="connsiteX5" fmla="*/ 509620 w 707355"/>
              <a:gd name="connsiteY5" fmla="*/ 162046 h 712855"/>
              <a:gd name="connsiteX6" fmla="*/ 348811 w 707355"/>
              <a:gd name="connsiteY6" fmla="*/ 322855 h 712855"/>
              <a:gd name="connsiteX7" fmla="*/ 186765 w 707355"/>
              <a:gd name="connsiteY7" fmla="*/ 162046 h 712855"/>
              <a:gd name="connsiteX8" fmla="*/ 348811 w 707355"/>
              <a:gd name="connsiteY8" fmla="*/ 0 h 7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5">
                <a:moveTo>
                  <a:pt x="353678" y="362539"/>
                </a:moveTo>
                <a:cubicBezTo>
                  <a:pt x="548638" y="362539"/>
                  <a:pt x="707355" y="519748"/>
                  <a:pt x="707355" y="712855"/>
                </a:cubicBezTo>
                <a:lnTo>
                  <a:pt x="0" y="712855"/>
                </a:lnTo>
                <a:cubicBezTo>
                  <a:pt x="0" y="519748"/>
                  <a:pt x="157468" y="362539"/>
                  <a:pt x="353678" y="362539"/>
                </a:cubicBezTo>
                <a:close/>
                <a:moveTo>
                  <a:pt x="348811" y="0"/>
                </a:moveTo>
                <a:cubicBezTo>
                  <a:pt x="437875" y="0"/>
                  <a:pt x="509620" y="71745"/>
                  <a:pt x="509620" y="162046"/>
                </a:cubicBezTo>
                <a:cubicBezTo>
                  <a:pt x="509620" y="249872"/>
                  <a:pt x="437875" y="322855"/>
                  <a:pt x="348811" y="322855"/>
                </a:cubicBezTo>
                <a:cubicBezTo>
                  <a:pt x="259748" y="322855"/>
                  <a:pt x="186765" y="249872"/>
                  <a:pt x="186765" y="162046"/>
                </a:cubicBezTo>
                <a:cubicBezTo>
                  <a:pt x="186765" y="71745"/>
                  <a:pt x="259748" y="0"/>
                  <a:pt x="348811"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32" name="Freeform 31">
            <a:extLst>
              <a:ext uri="{FF2B5EF4-FFF2-40B4-BE49-F238E27FC236}">
                <a16:creationId xmlns:a16="http://schemas.microsoft.com/office/drawing/2014/main" id="{AE7F3B18-1519-A749-AAF2-9096EFE30E59}"/>
              </a:ext>
            </a:extLst>
          </p:cNvPr>
          <p:cNvSpPr>
            <a:spLocks noChangeArrowheads="1"/>
          </p:cNvSpPr>
          <p:nvPr/>
        </p:nvSpPr>
        <p:spPr bwMode="auto">
          <a:xfrm>
            <a:off x="4752949" y="4022250"/>
            <a:ext cx="350935" cy="359175"/>
          </a:xfrm>
          <a:custGeom>
            <a:avLst/>
            <a:gdLst>
              <a:gd name="connsiteX0" fmla="*/ 350313 w 701869"/>
              <a:gd name="connsiteY0" fmla="*/ 368037 h 718349"/>
              <a:gd name="connsiteX1" fmla="*/ 701869 w 701869"/>
              <a:gd name="connsiteY1" fmla="*/ 718349 h 718349"/>
              <a:gd name="connsiteX2" fmla="*/ 0 w 701869"/>
              <a:gd name="connsiteY2" fmla="*/ 718349 h 718349"/>
              <a:gd name="connsiteX3" fmla="*/ 350313 w 701869"/>
              <a:gd name="connsiteY3" fmla="*/ 368037 h 718349"/>
              <a:gd name="connsiteX4" fmla="*/ 347572 w 701869"/>
              <a:gd name="connsiteY4" fmla="*/ 0 h 718349"/>
              <a:gd name="connsiteX5" fmla="*/ 509616 w 701869"/>
              <a:gd name="connsiteY5" fmla="*/ 164164 h 718349"/>
              <a:gd name="connsiteX6" fmla="*/ 347572 w 701869"/>
              <a:gd name="connsiteY6" fmla="*/ 328329 h 718349"/>
              <a:gd name="connsiteX7" fmla="*/ 186765 w 701869"/>
              <a:gd name="connsiteY7" fmla="*/ 164164 h 718349"/>
              <a:gd name="connsiteX8" fmla="*/ 347572 w 701869"/>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8349">
                <a:moveTo>
                  <a:pt x="350313" y="368037"/>
                </a:moveTo>
                <a:cubicBezTo>
                  <a:pt x="545346" y="368037"/>
                  <a:pt x="701869" y="524559"/>
                  <a:pt x="701869" y="718349"/>
                </a:cubicBezTo>
                <a:lnTo>
                  <a:pt x="0" y="718349"/>
                </a:lnTo>
                <a:cubicBezTo>
                  <a:pt x="0" y="524559"/>
                  <a:pt x="156523" y="368037"/>
                  <a:pt x="350313" y="368037"/>
                </a:cubicBezTo>
                <a:close/>
                <a:moveTo>
                  <a:pt x="347572" y="0"/>
                </a:moveTo>
                <a:cubicBezTo>
                  <a:pt x="437872" y="0"/>
                  <a:pt x="509616" y="73936"/>
                  <a:pt x="509616" y="164164"/>
                </a:cubicBezTo>
                <a:cubicBezTo>
                  <a:pt x="509616" y="254392"/>
                  <a:pt x="437872" y="328329"/>
                  <a:pt x="347572" y="328329"/>
                </a:cubicBezTo>
                <a:cubicBezTo>
                  <a:pt x="258510" y="328329"/>
                  <a:pt x="186765" y="254392"/>
                  <a:pt x="186765" y="164164"/>
                </a:cubicBezTo>
                <a:cubicBezTo>
                  <a:pt x="186765" y="73936"/>
                  <a:pt x="258510" y="0"/>
                  <a:pt x="347572" y="0"/>
                </a:cubicBezTo>
                <a:close/>
              </a:path>
            </a:pathLst>
          </a:custGeom>
          <a:solidFill>
            <a:schemeClr val="accent2">
              <a:alpha val="50000"/>
            </a:schemeClr>
          </a:solidFill>
          <a:ln>
            <a:noFill/>
          </a:ln>
          <a:effectLst/>
        </p:spPr>
        <p:txBody>
          <a:bodyPr wrap="square" anchor="ctr">
            <a:noAutofit/>
          </a:bodyPr>
          <a:lstStyle/>
          <a:p>
            <a:endParaRPr lang="en-US" dirty="0">
              <a:latin typeface="Poppins" pitchFamily="2" charset="77"/>
            </a:endParaRPr>
          </a:p>
        </p:txBody>
      </p:sp>
      <p:sp>
        <p:nvSpPr>
          <p:cNvPr id="33" name="Freeform 32">
            <a:extLst>
              <a:ext uri="{FF2B5EF4-FFF2-40B4-BE49-F238E27FC236}">
                <a16:creationId xmlns:a16="http://schemas.microsoft.com/office/drawing/2014/main" id="{8CB155D2-9E90-2E4C-9598-495F7E18C331}"/>
              </a:ext>
            </a:extLst>
          </p:cNvPr>
          <p:cNvSpPr>
            <a:spLocks noChangeArrowheads="1"/>
          </p:cNvSpPr>
          <p:nvPr/>
        </p:nvSpPr>
        <p:spPr bwMode="auto">
          <a:xfrm>
            <a:off x="4351958" y="4022250"/>
            <a:ext cx="353676" cy="359175"/>
          </a:xfrm>
          <a:custGeom>
            <a:avLst/>
            <a:gdLst>
              <a:gd name="connsiteX0" fmla="*/ 353676 w 707351"/>
              <a:gd name="connsiteY0" fmla="*/ 368037 h 718349"/>
              <a:gd name="connsiteX1" fmla="*/ 707351 w 707351"/>
              <a:gd name="connsiteY1" fmla="*/ 718349 h 718349"/>
              <a:gd name="connsiteX2" fmla="*/ 0 w 707351"/>
              <a:gd name="connsiteY2" fmla="*/ 718349 h 718349"/>
              <a:gd name="connsiteX3" fmla="*/ 353676 w 707351"/>
              <a:gd name="connsiteY3" fmla="*/ 368037 h 718349"/>
              <a:gd name="connsiteX4" fmla="*/ 348805 w 707351"/>
              <a:gd name="connsiteY4" fmla="*/ 0 h 718349"/>
              <a:gd name="connsiteX5" fmla="*/ 509612 w 707351"/>
              <a:gd name="connsiteY5" fmla="*/ 164164 h 718349"/>
              <a:gd name="connsiteX6" fmla="*/ 348805 w 707351"/>
              <a:gd name="connsiteY6" fmla="*/ 328329 h 718349"/>
              <a:gd name="connsiteX7" fmla="*/ 186761 w 707351"/>
              <a:gd name="connsiteY7" fmla="*/ 164164 h 718349"/>
              <a:gd name="connsiteX8" fmla="*/ 348805 w 707351"/>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49">
                <a:moveTo>
                  <a:pt x="353676" y="368037"/>
                </a:moveTo>
                <a:cubicBezTo>
                  <a:pt x="548635" y="368037"/>
                  <a:pt x="707351" y="524559"/>
                  <a:pt x="707351" y="718349"/>
                </a:cubicBezTo>
                <a:lnTo>
                  <a:pt x="0" y="718349"/>
                </a:lnTo>
                <a:cubicBezTo>
                  <a:pt x="0" y="524559"/>
                  <a:pt x="158717" y="368037"/>
                  <a:pt x="353676" y="368037"/>
                </a:cubicBezTo>
                <a:close/>
                <a:moveTo>
                  <a:pt x="348805" y="0"/>
                </a:moveTo>
                <a:cubicBezTo>
                  <a:pt x="437867" y="0"/>
                  <a:pt x="509612" y="73936"/>
                  <a:pt x="509612" y="164164"/>
                </a:cubicBezTo>
                <a:cubicBezTo>
                  <a:pt x="509612" y="254392"/>
                  <a:pt x="437867" y="328329"/>
                  <a:pt x="348805" y="328329"/>
                </a:cubicBezTo>
                <a:cubicBezTo>
                  <a:pt x="259743" y="328329"/>
                  <a:pt x="186761" y="254392"/>
                  <a:pt x="186761" y="164164"/>
                </a:cubicBezTo>
                <a:cubicBezTo>
                  <a:pt x="186761" y="73936"/>
                  <a:pt x="259743" y="0"/>
                  <a:pt x="348805" y="0"/>
                </a:cubicBezTo>
                <a:close/>
              </a:path>
            </a:pathLst>
          </a:custGeom>
          <a:solidFill>
            <a:schemeClr val="accent2">
              <a:alpha val="50000"/>
            </a:schemeClr>
          </a:solidFill>
          <a:ln>
            <a:noFill/>
          </a:ln>
          <a:effectLst/>
        </p:spPr>
        <p:txBody>
          <a:bodyPr wrap="square" anchor="ctr">
            <a:noAutofit/>
          </a:bodyPr>
          <a:lstStyle/>
          <a:p>
            <a:endParaRPr lang="en-US" dirty="0">
              <a:latin typeface="Poppins" pitchFamily="2" charset="77"/>
            </a:endParaRPr>
          </a:p>
        </p:txBody>
      </p:sp>
      <p:sp>
        <p:nvSpPr>
          <p:cNvPr id="34" name="Freeform 33">
            <a:extLst>
              <a:ext uri="{FF2B5EF4-FFF2-40B4-BE49-F238E27FC236}">
                <a16:creationId xmlns:a16="http://schemas.microsoft.com/office/drawing/2014/main" id="{A9F180B2-0C12-DA4B-926E-BCDB29D5B77A}"/>
              </a:ext>
            </a:extLst>
          </p:cNvPr>
          <p:cNvSpPr>
            <a:spLocks noChangeArrowheads="1"/>
          </p:cNvSpPr>
          <p:nvPr/>
        </p:nvSpPr>
        <p:spPr bwMode="auto">
          <a:xfrm>
            <a:off x="4752949" y="247595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0807 h 712857"/>
              <a:gd name="connsiteX6" fmla="*/ 347572 w 701869"/>
              <a:gd name="connsiteY6" fmla="*/ 322851 h 712857"/>
              <a:gd name="connsiteX7" fmla="*/ 186765 w 701869"/>
              <a:gd name="connsiteY7" fmla="*/ 160807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0807"/>
                </a:cubicBezTo>
                <a:cubicBezTo>
                  <a:pt x="509616" y="249869"/>
                  <a:pt x="437872" y="322851"/>
                  <a:pt x="347572" y="322851"/>
                </a:cubicBezTo>
                <a:cubicBezTo>
                  <a:pt x="258510" y="322851"/>
                  <a:pt x="186765" y="249869"/>
                  <a:pt x="186765" y="160807"/>
                </a:cubicBezTo>
                <a:cubicBezTo>
                  <a:pt x="186765" y="71744"/>
                  <a:pt x="258510" y="0"/>
                  <a:pt x="347572"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35" name="Freeform 34">
            <a:extLst>
              <a:ext uri="{FF2B5EF4-FFF2-40B4-BE49-F238E27FC236}">
                <a16:creationId xmlns:a16="http://schemas.microsoft.com/office/drawing/2014/main" id="{57177CB0-CD22-6142-B44D-545DEF8B8015}"/>
              </a:ext>
            </a:extLst>
          </p:cNvPr>
          <p:cNvSpPr>
            <a:spLocks noChangeArrowheads="1"/>
          </p:cNvSpPr>
          <p:nvPr/>
        </p:nvSpPr>
        <p:spPr bwMode="auto">
          <a:xfrm>
            <a:off x="4351958" y="247595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0807 h 712857"/>
              <a:gd name="connsiteX6" fmla="*/ 348805 w 707351"/>
              <a:gd name="connsiteY6" fmla="*/ 322851 h 712857"/>
              <a:gd name="connsiteX7" fmla="*/ 186761 w 707351"/>
              <a:gd name="connsiteY7" fmla="*/ 160807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0807"/>
                </a:cubicBezTo>
                <a:cubicBezTo>
                  <a:pt x="509612" y="249869"/>
                  <a:pt x="437867" y="322851"/>
                  <a:pt x="348805" y="322851"/>
                </a:cubicBezTo>
                <a:cubicBezTo>
                  <a:pt x="259743" y="322851"/>
                  <a:pt x="186761" y="249869"/>
                  <a:pt x="186761" y="160807"/>
                </a:cubicBezTo>
                <a:cubicBezTo>
                  <a:pt x="186761" y="71744"/>
                  <a:pt x="259743" y="0"/>
                  <a:pt x="348805"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36" name="Freeform 35">
            <a:extLst>
              <a:ext uri="{FF2B5EF4-FFF2-40B4-BE49-F238E27FC236}">
                <a16:creationId xmlns:a16="http://schemas.microsoft.com/office/drawing/2014/main" id="{2021503D-72DE-1A4C-ACEE-2E8DDEE59878}"/>
              </a:ext>
            </a:extLst>
          </p:cNvPr>
          <p:cNvSpPr>
            <a:spLocks noChangeArrowheads="1"/>
          </p:cNvSpPr>
          <p:nvPr/>
        </p:nvSpPr>
        <p:spPr bwMode="auto">
          <a:xfrm>
            <a:off x="4950700" y="3637737"/>
            <a:ext cx="353676" cy="359170"/>
          </a:xfrm>
          <a:custGeom>
            <a:avLst/>
            <a:gdLst>
              <a:gd name="connsiteX0" fmla="*/ 353676 w 707351"/>
              <a:gd name="connsiteY0" fmla="*/ 362541 h 718339"/>
              <a:gd name="connsiteX1" fmla="*/ 707351 w 707351"/>
              <a:gd name="connsiteY1" fmla="*/ 718339 h 718339"/>
              <a:gd name="connsiteX2" fmla="*/ 0 w 707351"/>
              <a:gd name="connsiteY2" fmla="*/ 718339 h 718339"/>
              <a:gd name="connsiteX3" fmla="*/ 353676 w 707351"/>
              <a:gd name="connsiteY3" fmla="*/ 362541 h 718339"/>
              <a:gd name="connsiteX4" fmla="*/ 356419 w 707351"/>
              <a:gd name="connsiteY4" fmla="*/ 0 h 718339"/>
              <a:gd name="connsiteX5" fmla="*/ 520584 w 707351"/>
              <a:gd name="connsiteY5" fmla="*/ 164164 h 718339"/>
              <a:gd name="connsiteX6" fmla="*/ 356419 w 707351"/>
              <a:gd name="connsiteY6" fmla="*/ 328329 h 718339"/>
              <a:gd name="connsiteX7" fmla="*/ 192254 w 707351"/>
              <a:gd name="connsiteY7" fmla="*/ 164164 h 718339"/>
              <a:gd name="connsiteX8" fmla="*/ 356419 w 707351"/>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39">
                <a:moveTo>
                  <a:pt x="353676" y="362541"/>
                </a:moveTo>
                <a:cubicBezTo>
                  <a:pt x="548635" y="362541"/>
                  <a:pt x="707351" y="521648"/>
                  <a:pt x="707351" y="718339"/>
                </a:cubicBezTo>
                <a:lnTo>
                  <a:pt x="0" y="718339"/>
                </a:lnTo>
                <a:cubicBezTo>
                  <a:pt x="0" y="521648"/>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2">
              <a:alpha val="50000"/>
            </a:schemeClr>
          </a:solidFill>
          <a:ln>
            <a:noFill/>
          </a:ln>
          <a:effectLst/>
        </p:spPr>
        <p:txBody>
          <a:bodyPr wrap="square" anchor="ctr">
            <a:noAutofit/>
          </a:bodyPr>
          <a:lstStyle/>
          <a:p>
            <a:endParaRPr lang="en-US" dirty="0">
              <a:latin typeface="Poppins" pitchFamily="2" charset="77"/>
            </a:endParaRPr>
          </a:p>
        </p:txBody>
      </p:sp>
      <p:sp>
        <p:nvSpPr>
          <p:cNvPr id="37" name="Freeform 36">
            <a:extLst>
              <a:ext uri="{FF2B5EF4-FFF2-40B4-BE49-F238E27FC236}">
                <a16:creationId xmlns:a16="http://schemas.microsoft.com/office/drawing/2014/main" id="{9DCF0019-BD7F-7E42-8B9C-8463442D168B}"/>
              </a:ext>
            </a:extLst>
          </p:cNvPr>
          <p:cNvSpPr>
            <a:spLocks noChangeArrowheads="1"/>
          </p:cNvSpPr>
          <p:nvPr/>
        </p:nvSpPr>
        <p:spPr bwMode="auto">
          <a:xfrm>
            <a:off x="4552452"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48811 w 707355"/>
              <a:gd name="connsiteY4" fmla="*/ 0 h 718339"/>
              <a:gd name="connsiteX5" fmla="*/ 509620 w 707355"/>
              <a:gd name="connsiteY5" fmla="*/ 164164 h 718339"/>
              <a:gd name="connsiteX6" fmla="*/ 348811 w 707355"/>
              <a:gd name="connsiteY6" fmla="*/ 328329 h 718339"/>
              <a:gd name="connsiteX7" fmla="*/ 186765 w 707355"/>
              <a:gd name="connsiteY7" fmla="*/ 164164 h 718339"/>
              <a:gd name="connsiteX8" fmla="*/ 348811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48811" y="0"/>
                </a:moveTo>
                <a:cubicBezTo>
                  <a:pt x="437875" y="0"/>
                  <a:pt x="509620" y="72683"/>
                  <a:pt x="509620" y="164164"/>
                </a:cubicBezTo>
                <a:cubicBezTo>
                  <a:pt x="509620" y="254392"/>
                  <a:pt x="437875" y="328329"/>
                  <a:pt x="348811" y="328329"/>
                </a:cubicBezTo>
                <a:cubicBezTo>
                  <a:pt x="259748" y="328329"/>
                  <a:pt x="186765" y="254392"/>
                  <a:pt x="186765" y="164164"/>
                </a:cubicBezTo>
                <a:cubicBezTo>
                  <a:pt x="186765" y="72683"/>
                  <a:pt x="259748" y="0"/>
                  <a:pt x="348811"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38" name="Freeform 37">
            <a:extLst>
              <a:ext uri="{FF2B5EF4-FFF2-40B4-BE49-F238E27FC236}">
                <a16:creationId xmlns:a16="http://schemas.microsoft.com/office/drawing/2014/main" id="{F314F347-30BE-694B-B24D-A32DF043D207}"/>
              </a:ext>
            </a:extLst>
          </p:cNvPr>
          <p:cNvSpPr>
            <a:spLocks noChangeArrowheads="1"/>
          </p:cNvSpPr>
          <p:nvPr/>
        </p:nvSpPr>
        <p:spPr bwMode="auto">
          <a:xfrm>
            <a:off x="4151460"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56424 w 707355"/>
              <a:gd name="connsiteY4" fmla="*/ 0 h 718339"/>
              <a:gd name="connsiteX5" fmla="*/ 520589 w 707355"/>
              <a:gd name="connsiteY5" fmla="*/ 164164 h 718339"/>
              <a:gd name="connsiteX6" fmla="*/ 356424 w 707355"/>
              <a:gd name="connsiteY6" fmla="*/ 328329 h 718339"/>
              <a:gd name="connsiteX7" fmla="*/ 192259 w 707355"/>
              <a:gd name="connsiteY7" fmla="*/ 164164 h 718339"/>
              <a:gd name="connsiteX8" fmla="*/ 356424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39" name="Freeform 38">
            <a:extLst>
              <a:ext uri="{FF2B5EF4-FFF2-40B4-BE49-F238E27FC236}">
                <a16:creationId xmlns:a16="http://schemas.microsoft.com/office/drawing/2014/main" id="{434ABCC5-EEF6-CA48-A635-F62E1579C026}"/>
              </a:ext>
            </a:extLst>
          </p:cNvPr>
          <p:cNvSpPr>
            <a:spLocks noChangeArrowheads="1"/>
          </p:cNvSpPr>
          <p:nvPr/>
        </p:nvSpPr>
        <p:spPr bwMode="auto">
          <a:xfrm>
            <a:off x="4950700" y="286321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6419 w 707351"/>
              <a:gd name="connsiteY4" fmla="*/ 0 h 712857"/>
              <a:gd name="connsiteX5" fmla="*/ 520584 w 707351"/>
              <a:gd name="connsiteY5" fmla="*/ 164164 h 712857"/>
              <a:gd name="connsiteX6" fmla="*/ 356419 w 707351"/>
              <a:gd name="connsiteY6" fmla="*/ 328329 h 712857"/>
              <a:gd name="connsiteX7" fmla="*/ 192254 w 707351"/>
              <a:gd name="connsiteY7" fmla="*/ 164164 h 712857"/>
              <a:gd name="connsiteX8" fmla="*/ 356419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0" name="Freeform 39">
            <a:extLst>
              <a:ext uri="{FF2B5EF4-FFF2-40B4-BE49-F238E27FC236}">
                <a16:creationId xmlns:a16="http://schemas.microsoft.com/office/drawing/2014/main" id="{7380B019-3A01-054A-99B8-92DFB1EA6225}"/>
              </a:ext>
            </a:extLst>
          </p:cNvPr>
          <p:cNvSpPr>
            <a:spLocks noChangeArrowheads="1"/>
          </p:cNvSpPr>
          <p:nvPr/>
        </p:nvSpPr>
        <p:spPr bwMode="auto">
          <a:xfrm>
            <a:off x="4552452"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48811 w 707355"/>
              <a:gd name="connsiteY4" fmla="*/ 0 h 712857"/>
              <a:gd name="connsiteX5" fmla="*/ 509620 w 707355"/>
              <a:gd name="connsiteY5" fmla="*/ 164165 h 712857"/>
              <a:gd name="connsiteX6" fmla="*/ 348811 w 707355"/>
              <a:gd name="connsiteY6" fmla="*/ 328329 h 712857"/>
              <a:gd name="connsiteX7" fmla="*/ 186765 w 707355"/>
              <a:gd name="connsiteY7" fmla="*/ 164165 h 712857"/>
              <a:gd name="connsiteX8" fmla="*/ 348811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48811" y="0"/>
                </a:moveTo>
                <a:cubicBezTo>
                  <a:pt x="437875" y="0"/>
                  <a:pt x="509620" y="72684"/>
                  <a:pt x="509620" y="164165"/>
                </a:cubicBezTo>
                <a:cubicBezTo>
                  <a:pt x="509620" y="254392"/>
                  <a:pt x="437875" y="328329"/>
                  <a:pt x="348811" y="328329"/>
                </a:cubicBezTo>
                <a:cubicBezTo>
                  <a:pt x="259748" y="328329"/>
                  <a:pt x="186765" y="254392"/>
                  <a:pt x="186765" y="164165"/>
                </a:cubicBezTo>
                <a:cubicBezTo>
                  <a:pt x="186765" y="72684"/>
                  <a:pt x="259748" y="0"/>
                  <a:pt x="348811"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1" name="Freeform 40">
            <a:extLst>
              <a:ext uri="{FF2B5EF4-FFF2-40B4-BE49-F238E27FC236}">
                <a16:creationId xmlns:a16="http://schemas.microsoft.com/office/drawing/2014/main" id="{7815E7D5-BFD1-2C48-9973-C6BD7167FB8E}"/>
              </a:ext>
            </a:extLst>
          </p:cNvPr>
          <p:cNvSpPr>
            <a:spLocks noChangeArrowheads="1"/>
          </p:cNvSpPr>
          <p:nvPr/>
        </p:nvSpPr>
        <p:spPr bwMode="auto">
          <a:xfrm>
            <a:off x="4151460"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6424 w 707355"/>
              <a:gd name="connsiteY4" fmla="*/ 0 h 712857"/>
              <a:gd name="connsiteX5" fmla="*/ 520589 w 707355"/>
              <a:gd name="connsiteY5" fmla="*/ 164164 h 712857"/>
              <a:gd name="connsiteX6" fmla="*/ 356424 w 707355"/>
              <a:gd name="connsiteY6" fmla="*/ 328329 h 712857"/>
              <a:gd name="connsiteX7" fmla="*/ 192259 w 707355"/>
              <a:gd name="connsiteY7" fmla="*/ 164164 h 712857"/>
              <a:gd name="connsiteX8" fmla="*/ 356424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2" name="Freeform 41">
            <a:extLst>
              <a:ext uri="{FF2B5EF4-FFF2-40B4-BE49-F238E27FC236}">
                <a16:creationId xmlns:a16="http://schemas.microsoft.com/office/drawing/2014/main" id="{15CB08AB-7C0E-444D-B8B9-D6305CA13537}"/>
              </a:ext>
            </a:extLst>
          </p:cNvPr>
          <p:cNvSpPr>
            <a:spLocks noChangeArrowheads="1"/>
          </p:cNvSpPr>
          <p:nvPr/>
        </p:nvSpPr>
        <p:spPr bwMode="auto">
          <a:xfrm>
            <a:off x="5151194" y="325047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0930 w 707355"/>
              <a:gd name="connsiteY4" fmla="*/ 0 h 712857"/>
              <a:gd name="connsiteX5" fmla="*/ 515095 w 707355"/>
              <a:gd name="connsiteY5" fmla="*/ 162044 h 712857"/>
              <a:gd name="connsiteX6" fmla="*/ 350930 w 707355"/>
              <a:gd name="connsiteY6" fmla="*/ 322851 h 712857"/>
              <a:gd name="connsiteX7" fmla="*/ 186765 w 707355"/>
              <a:gd name="connsiteY7" fmla="*/ 162044 h 712857"/>
              <a:gd name="connsiteX8" fmla="*/ 350930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8718" y="362541"/>
                  <a:pt x="353678" y="362541"/>
                </a:cubicBezTo>
                <a:close/>
                <a:moveTo>
                  <a:pt x="350930" y="0"/>
                </a:moveTo>
                <a:cubicBezTo>
                  <a:pt x="441158" y="0"/>
                  <a:pt x="515095" y="71744"/>
                  <a:pt x="515095" y="162044"/>
                </a:cubicBezTo>
                <a:cubicBezTo>
                  <a:pt x="515095" y="251106"/>
                  <a:pt x="441158" y="322851"/>
                  <a:pt x="350930" y="322851"/>
                </a:cubicBezTo>
                <a:cubicBezTo>
                  <a:pt x="259449" y="322851"/>
                  <a:pt x="186765" y="251106"/>
                  <a:pt x="186765" y="162044"/>
                </a:cubicBezTo>
                <a:cubicBezTo>
                  <a:pt x="186765" y="71744"/>
                  <a:pt x="259449" y="0"/>
                  <a:pt x="350930"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3" name="Freeform 42">
            <a:extLst>
              <a:ext uri="{FF2B5EF4-FFF2-40B4-BE49-F238E27FC236}">
                <a16:creationId xmlns:a16="http://schemas.microsoft.com/office/drawing/2014/main" id="{1B9F53E8-DC4B-C743-B071-876ED48D767B}"/>
              </a:ext>
            </a:extLst>
          </p:cNvPr>
          <p:cNvSpPr>
            <a:spLocks noChangeArrowheads="1"/>
          </p:cNvSpPr>
          <p:nvPr/>
        </p:nvSpPr>
        <p:spPr bwMode="auto">
          <a:xfrm>
            <a:off x="4752949" y="325047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2044 h 712857"/>
              <a:gd name="connsiteX6" fmla="*/ 347572 w 701869"/>
              <a:gd name="connsiteY6" fmla="*/ 322851 h 712857"/>
              <a:gd name="connsiteX7" fmla="*/ 186765 w 701869"/>
              <a:gd name="connsiteY7" fmla="*/ 162044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2044"/>
                </a:cubicBezTo>
                <a:cubicBezTo>
                  <a:pt x="509616" y="251106"/>
                  <a:pt x="437872" y="322851"/>
                  <a:pt x="347572" y="322851"/>
                </a:cubicBezTo>
                <a:cubicBezTo>
                  <a:pt x="258510" y="322851"/>
                  <a:pt x="186765" y="251106"/>
                  <a:pt x="186765" y="162044"/>
                </a:cubicBezTo>
                <a:cubicBezTo>
                  <a:pt x="186765" y="71744"/>
                  <a:pt x="258510" y="0"/>
                  <a:pt x="347572"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4" name="Freeform 43">
            <a:extLst>
              <a:ext uri="{FF2B5EF4-FFF2-40B4-BE49-F238E27FC236}">
                <a16:creationId xmlns:a16="http://schemas.microsoft.com/office/drawing/2014/main" id="{286801ED-3FA5-E645-A203-C4E62842AEBF}"/>
              </a:ext>
            </a:extLst>
          </p:cNvPr>
          <p:cNvSpPr>
            <a:spLocks noChangeArrowheads="1"/>
          </p:cNvSpPr>
          <p:nvPr/>
        </p:nvSpPr>
        <p:spPr bwMode="auto">
          <a:xfrm>
            <a:off x="4351958"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2044 h 712857"/>
              <a:gd name="connsiteX6" fmla="*/ 348805 w 707351"/>
              <a:gd name="connsiteY6" fmla="*/ 322851 h 712857"/>
              <a:gd name="connsiteX7" fmla="*/ 186761 w 707351"/>
              <a:gd name="connsiteY7" fmla="*/ 162044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2044"/>
                </a:cubicBezTo>
                <a:cubicBezTo>
                  <a:pt x="509612" y="251106"/>
                  <a:pt x="437867" y="322851"/>
                  <a:pt x="348805" y="322851"/>
                </a:cubicBezTo>
                <a:cubicBezTo>
                  <a:pt x="259743" y="322851"/>
                  <a:pt x="186761" y="251106"/>
                  <a:pt x="186761" y="162044"/>
                </a:cubicBezTo>
                <a:cubicBezTo>
                  <a:pt x="186761" y="71744"/>
                  <a:pt x="259743" y="0"/>
                  <a:pt x="348805"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5" name="Freeform 44">
            <a:extLst>
              <a:ext uri="{FF2B5EF4-FFF2-40B4-BE49-F238E27FC236}">
                <a16:creationId xmlns:a16="http://schemas.microsoft.com/office/drawing/2014/main" id="{0DAFDC4F-0A08-BE4E-A07F-B804D779713E}"/>
              </a:ext>
            </a:extLst>
          </p:cNvPr>
          <p:cNvSpPr>
            <a:spLocks noChangeArrowheads="1"/>
          </p:cNvSpPr>
          <p:nvPr/>
        </p:nvSpPr>
        <p:spPr bwMode="auto">
          <a:xfrm>
            <a:off x="3950965"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3063 w 707351"/>
              <a:gd name="connsiteY4" fmla="*/ 0 h 712857"/>
              <a:gd name="connsiteX5" fmla="*/ 515109 w 707351"/>
              <a:gd name="connsiteY5" fmla="*/ 162044 h 712857"/>
              <a:gd name="connsiteX6" fmla="*/ 353063 w 707351"/>
              <a:gd name="connsiteY6" fmla="*/ 322851 h 712857"/>
              <a:gd name="connsiteX7" fmla="*/ 192254 w 707351"/>
              <a:gd name="connsiteY7" fmla="*/ 162044 h 712857"/>
              <a:gd name="connsiteX8" fmla="*/ 353063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9885" y="362541"/>
                  <a:pt x="707351" y="519750"/>
                  <a:pt x="707351" y="712857"/>
                </a:cubicBezTo>
                <a:lnTo>
                  <a:pt x="0" y="712857"/>
                </a:lnTo>
                <a:cubicBezTo>
                  <a:pt x="0" y="519750"/>
                  <a:pt x="158717" y="362541"/>
                  <a:pt x="353676" y="362541"/>
                </a:cubicBezTo>
                <a:close/>
                <a:moveTo>
                  <a:pt x="353063" y="0"/>
                </a:moveTo>
                <a:cubicBezTo>
                  <a:pt x="443364" y="0"/>
                  <a:pt x="515109" y="71744"/>
                  <a:pt x="515109" y="162044"/>
                </a:cubicBezTo>
                <a:cubicBezTo>
                  <a:pt x="515109" y="251106"/>
                  <a:pt x="443364" y="322851"/>
                  <a:pt x="353063" y="322851"/>
                </a:cubicBezTo>
                <a:cubicBezTo>
                  <a:pt x="264000" y="322851"/>
                  <a:pt x="192254" y="251106"/>
                  <a:pt x="192254" y="162044"/>
                </a:cubicBezTo>
                <a:cubicBezTo>
                  <a:pt x="192254" y="71744"/>
                  <a:pt x="264000" y="0"/>
                  <a:pt x="353063"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46" name="Freeform 45">
            <a:extLst>
              <a:ext uri="{FF2B5EF4-FFF2-40B4-BE49-F238E27FC236}">
                <a16:creationId xmlns:a16="http://schemas.microsoft.com/office/drawing/2014/main" id="{EEDF9FB7-35E0-8045-8F74-C02C2ED0AE83}"/>
              </a:ext>
            </a:extLst>
          </p:cNvPr>
          <p:cNvSpPr>
            <a:spLocks noChangeArrowheads="1"/>
          </p:cNvSpPr>
          <p:nvPr/>
        </p:nvSpPr>
        <p:spPr bwMode="auto">
          <a:xfrm>
            <a:off x="7288615" y="4409511"/>
            <a:ext cx="353678" cy="359168"/>
          </a:xfrm>
          <a:custGeom>
            <a:avLst/>
            <a:gdLst>
              <a:gd name="connsiteX0" fmla="*/ 353678 w 707355"/>
              <a:gd name="connsiteY0" fmla="*/ 362541 h 718335"/>
              <a:gd name="connsiteX1" fmla="*/ 707355 w 707355"/>
              <a:gd name="connsiteY1" fmla="*/ 718335 h 718335"/>
              <a:gd name="connsiteX2" fmla="*/ 0 w 707355"/>
              <a:gd name="connsiteY2" fmla="*/ 718335 h 718335"/>
              <a:gd name="connsiteX3" fmla="*/ 353678 w 707355"/>
              <a:gd name="connsiteY3" fmla="*/ 362541 h 718335"/>
              <a:gd name="connsiteX4" fmla="*/ 348811 w 707355"/>
              <a:gd name="connsiteY4" fmla="*/ 0 h 718335"/>
              <a:gd name="connsiteX5" fmla="*/ 509620 w 707355"/>
              <a:gd name="connsiteY5" fmla="*/ 164164 h 718335"/>
              <a:gd name="connsiteX6" fmla="*/ 348811 w 707355"/>
              <a:gd name="connsiteY6" fmla="*/ 328329 h 718335"/>
              <a:gd name="connsiteX7" fmla="*/ 186765 w 707355"/>
              <a:gd name="connsiteY7" fmla="*/ 164164 h 718335"/>
              <a:gd name="connsiteX8" fmla="*/ 348811 w 707355"/>
              <a:gd name="connsiteY8" fmla="*/ 0 h 71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5">
                <a:moveTo>
                  <a:pt x="353678" y="362541"/>
                </a:moveTo>
                <a:cubicBezTo>
                  <a:pt x="548638" y="362541"/>
                  <a:pt x="707355" y="521646"/>
                  <a:pt x="707355" y="718335"/>
                </a:cubicBezTo>
                <a:lnTo>
                  <a:pt x="0" y="718335"/>
                </a:lnTo>
                <a:cubicBezTo>
                  <a:pt x="0" y="521646"/>
                  <a:pt x="157468" y="362541"/>
                  <a:pt x="353678" y="362541"/>
                </a:cubicBezTo>
                <a:close/>
                <a:moveTo>
                  <a:pt x="348811" y="0"/>
                </a:moveTo>
                <a:cubicBezTo>
                  <a:pt x="437875" y="0"/>
                  <a:pt x="509620" y="73937"/>
                  <a:pt x="509620" y="164164"/>
                </a:cubicBezTo>
                <a:cubicBezTo>
                  <a:pt x="509620" y="254392"/>
                  <a:pt x="437875" y="328329"/>
                  <a:pt x="348811" y="328329"/>
                </a:cubicBezTo>
                <a:cubicBezTo>
                  <a:pt x="259748" y="328329"/>
                  <a:pt x="186765" y="254392"/>
                  <a:pt x="186765" y="164164"/>
                </a:cubicBezTo>
                <a:cubicBezTo>
                  <a:pt x="186765" y="73937"/>
                  <a:pt x="259748" y="0"/>
                  <a:pt x="348811" y="0"/>
                </a:cubicBezTo>
                <a:close/>
              </a:path>
            </a:pathLst>
          </a:custGeom>
          <a:solidFill>
            <a:schemeClr val="accent3">
              <a:alpha val="50000"/>
            </a:schemeClr>
          </a:solidFill>
          <a:ln>
            <a:noFill/>
          </a:ln>
          <a:effectLst/>
        </p:spPr>
        <p:txBody>
          <a:bodyPr wrap="square" anchor="ctr">
            <a:noAutofit/>
          </a:bodyPr>
          <a:lstStyle/>
          <a:p>
            <a:endParaRPr lang="en-US" dirty="0">
              <a:latin typeface="Poppins" pitchFamily="2" charset="77"/>
            </a:endParaRPr>
          </a:p>
        </p:txBody>
      </p:sp>
      <p:sp>
        <p:nvSpPr>
          <p:cNvPr id="47" name="Freeform 46">
            <a:extLst>
              <a:ext uri="{FF2B5EF4-FFF2-40B4-BE49-F238E27FC236}">
                <a16:creationId xmlns:a16="http://schemas.microsoft.com/office/drawing/2014/main" id="{4247349A-50DE-2C43-AD47-3524A3A77360}"/>
              </a:ext>
            </a:extLst>
          </p:cNvPr>
          <p:cNvSpPr>
            <a:spLocks noChangeArrowheads="1"/>
          </p:cNvSpPr>
          <p:nvPr/>
        </p:nvSpPr>
        <p:spPr bwMode="auto">
          <a:xfrm>
            <a:off x="7288615" y="2088698"/>
            <a:ext cx="353678" cy="356428"/>
          </a:xfrm>
          <a:custGeom>
            <a:avLst/>
            <a:gdLst>
              <a:gd name="connsiteX0" fmla="*/ 353678 w 707355"/>
              <a:gd name="connsiteY0" fmla="*/ 362539 h 712855"/>
              <a:gd name="connsiteX1" fmla="*/ 707355 w 707355"/>
              <a:gd name="connsiteY1" fmla="*/ 712855 h 712855"/>
              <a:gd name="connsiteX2" fmla="*/ 0 w 707355"/>
              <a:gd name="connsiteY2" fmla="*/ 712855 h 712855"/>
              <a:gd name="connsiteX3" fmla="*/ 353678 w 707355"/>
              <a:gd name="connsiteY3" fmla="*/ 362539 h 712855"/>
              <a:gd name="connsiteX4" fmla="*/ 348811 w 707355"/>
              <a:gd name="connsiteY4" fmla="*/ 0 h 712855"/>
              <a:gd name="connsiteX5" fmla="*/ 509620 w 707355"/>
              <a:gd name="connsiteY5" fmla="*/ 162046 h 712855"/>
              <a:gd name="connsiteX6" fmla="*/ 348811 w 707355"/>
              <a:gd name="connsiteY6" fmla="*/ 322855 h 712855"/>
              <a:gd name="connsiteX7" fmla="*/ 186765 w 707355"/>
              <a:gd name="connsiteY7" fmla="*/ 162046 h 712855"/>
              <a:gd name="connsiteX8" fmla="*/ 348811 w 707355"/>
              <a:gd name="connsiteY8" fmla="*/ 0 h 7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5">
                <a:moveTo>
                  <a:pt x="353678" y="362539"/>
                </a:moveTo>
                <a:cubicBezTo>
                  <a:pt x="548638" y="362539"/>
                  <a:pt x="707355" y="519748"/>
                  <a:pt x="707355" y="712855"/>
                </a:cubicBezTo>
                <a:lnTo>
                  <a:pt x="0" y="712855"/>
                </a:lnTo>
                <a:cubicBezTo>
                  <a:pt x="0" y="519748"/>
                  <a:pt x="157468" y="362539"/>
                  <a:pt x="353678" y="362539"/>
                </a:cubicBezTo>
                <a:close/>
                <a:moveTo>
                  <a:pt x="348811" y="0"/>
                </a:moveTo>
                <a:cubicBezTo>
                  <a:pt x="437875" y="0"/>
                  <a:pt x="509620" y="71745"/>
                  <a:pt x="509620" y="162046"/>
                </a:cubicBezTo>
                <a:cubicBezTo>
                  <a:pt x="509620" y="249872"/>
                  <a:pt x="437875" y="322855"/>
                  <a:pt x="348811" y="322855"/>
                </a:cubicBezTo>
                <a:cubicBezTo>
                  <a:pt x="259748" y="322855"/>
                  <a:pt x="186765" y="249872"/>
                  <a:pt x="186765" y="162046"/>
                </a:cubicBezTo>
                <a:cubicBezTo>
                  <a:pt x="186765" y="71745"/>
                  <a:pt x="259748" y="0"/>
                  <a:pt x="348811"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48" name="Freeform 47">
            <a:extLst>
              <a:ext uri="{FF2B5EF4-FFF2-40B4-BE49-F238E27FC236}">
                <a16:creationId xmlns:a16="http://schemas.microsoft.com/office/drawing/2014/main" id="{0BC3C858-60B3-D14C-B734-31F1D8E95EDE}"/>
              </a:ext>
            </a:extLst>
          </p:cNvPr>
          <p:cNvSpPr>
            <a:spLocks noChangeArrowheads="1"/>
          </p:cNvSpPr>
          <p:nvPr/>
        </p:nvSpPr>
        <p:spPr bwMode="auto">
          <a:xfrm>
            <a:off x="7489112" y="4022250"/>
            <a:ext cx="350935" cy="359175"/>
          </a:xfrm>
          <a:custGeom>
            <a:avLst/>
            <a:gdLst>
              <a:gd name="connsiteX0" fmla="*/ 350313 w 701869"/>
              <a:gd name="connsiteY0" fmla="*/ 368037 h 718349"/>
              <a:gd name="connsiteX1" fmla="*/ 701869 w 701869"/>
              <a:gd name="connsiteY1" fmla="*/ 718349 h 718349"/>
              <a:gd name="connsiteX2" fmla="*/ 0 w 701869"/>
              <a:gd name="connsiteY2" fmla="*/ 718349 h 718349"/>
              <a:gd name="connsiteX3" fmla="*/ 350313 w 701869"/>
              <a:gd name="connsiteY3" fmla="*/ 368037 h 718349"/>
              <a:gd name="connsiteX4" fmla="*/ 347572 w 701869"/>
              <a:gd name="connsiteY4" fmla="*/ 0 h 718349"/>
              <a:gd name="connsiteX5" fmla="*/ 509616 w 701869"/>
              <a:gd name="connsiteY5" fmla="*/ 164164 h 718349"/>
              <a:gd name="connsiteX6" fmla="*/ 347572 w 701869"/>
              <a:gd name="connsiteY6" fmla="*/ 328329 h 718349"/>
              <a:gd name="connsiteX7" fmla="*/ 186765 w 701869"/>
              <a:gd name="connsiteY7" fmla="*/ 164164 h 718349"/>
              <a:gd name="connsiteX8" fmla="*/ 347572 w 701869"/>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8349">
                <a:moveTo>
                  <a:pt x="350313" y="368037"/>
                </a:moveTo>
                <a:cubicBezTo>
                  <a:pt x="545346" y="368037"/>
                  <a:pt x="701869" y="524559"/>
                  <a:pt x="701869" y="718349"/>
                </a:cubicBezTo>
                <a:lnTo>
                  <a:pt x="0" y="718349"/>
                </a:lnTo>
                <a:cubicBezTo>
                  <a:pt x="0" y="524559"/>
                  <a:pt x="156523" y="368037"/>
                  <a:pt x="350313" y="368037"/>
                </a:cubicBezTo>
                <a:close/>
                <a:moveTo>
                  <a:pt x="347572" y="0"/>
                </a:moveTo>
                <a:cubicBezTo>
                  <a:pt x="437872" y="0"/>
                  <a:pt x="509616" y="73936"/>
                  <a:pt x="509616" y="164164"/>
                </a:cubicBezTo>
                <a:cubicBezTo>
                  <a:pt x="509616" y="254392"/>
                  <a:pt x="437872" y="328329"/>
                  <a:pt x="347572" y="328329"/>
                </a:cubicBezTo>
                <a:cubicBezTo>
                  <a:pt x="258510" y="328329"/>
                  <a:pt x="186765" y="254392"/>
                  <a:pt x="186765" y="164164"/>
                </a:cubicBezTo>
                <a:cubicBezTo>
                  <a:pt x="186765" y="73936"/>
                  <a:pt x="258510" y="0"/>
                  <a:pt x="347572" y="0"/>
                </a:cubicBezTo>
                <a:close/>
              </a:path>
            </a:pathLst>
          </a:custGeom>
          <a:solidFill>
            <a:schemeClr val="accent3">
              <a:alpha val="50000"/>
            </a:schemeClr>
          </a:solidFill>
          <a:ln>
            <a:noFill/>
          </a:ln>
          <a:effectLst/>
        </p:spPr>
        <p:txBody>
          <a:bodyPr wrap="square" anchor="ctr">
            <a:noAutofit/>
          </a:bodyPr>
          <a:lstStyle/>
          <a:p>
            <a:endParaRPr lang="en-US" dirty="0">
              <a:latin typeface="Poppins" pitchFamily="2" charset="77"/>
            </a:endParaRPr>
          </a:p>
        </p:txBody>
      </p:sp>
      <p:sp>
        <p:nvSpPr>
          <p:cNvPr id="49" name="Freeform 48">
            <a:extLst>
              <a:ext uri="{FF2B5EF4-FFF2-40B4-BE49-F238E27FC236}">
                <a16:creationId xmlns:a16="http://schemas.microsoft.com/office/drawing/2014/main" id="{D6C7195B-6728-8A41-8130-31D8657B824B}"/>
              </a:ext>
            </a:extLst>
          </p:cNvPr>
          <p:cNvSpPr>
            <a:spLocks noChangeArrowheads="1"/>
          </p:cNvSpPr>
          <p:nvPr/>
        </p:nvSpPr>
        <p:spPr bwMode="auto">
          <a:xfrm>
            <a:off x="7088121" y="4022250"/>
            <a:ext cx="353676" cy="359175"/>
          </a:xfrm>
          <a:custGeom>
            <a:avLst/>
            <a:gdLst>
              <a:gd name="connsiteX0" fmla="*/ 353676 w 707351"/>
              <a:gd name="connsiteY0" fmla="*/ 368037 h 718349"/>
              <a:gd name="connsiteX1" fmla="*/ 707351 w 707351"/>
              <a:gd name="connsiteY1" fmla="*/ 718349 h 718349"/>
              <a:gd name="connsiteX2" fmla="*/ 0 w 707351"/>
              <a:gd name="connsiteY2" fmla="*/ 718349 h 718349"/>
              <a:gd name="connsiteX3" fmla="*/ 353676 w 707351"/>
              <a:gd name="connsiteY3" fmla="*/ 368037 h 718349"/>
              <a:gd name="connsiteX4" fmla="*/ 348805 w 707351"/>
              <a:gd name="connsiteY4" fmla="*/ 0 h 718349"/>
              <a:gd name="connsiteX5" fmla="*/ 509612 w 707351"/>
              <a:gd name="connsiteY5" fmla="*/ 164164 h 718349"/>
              <a:gd name="connsiteX6" fmla="*/ 348805 w 707351"/>
              <a:gd name="connsiteY6" fmla="*/ 328329 h 718349"/>
              <a:gd name="connsiteX7" fmla="*/ 186761 w 707351"/>
              <a:gd name="connsiteY7" fmla="*/ 164164 h 718349"/>
              <a:gd name="connsiteX8" fmla="*/ 348805 w 707351"/>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49">
                <a:moveTo>
                  <a:pt x="353676" y="368037"/>
                </a:moveTo>
                <a:cubicBezTo>
                  <a:pt x="548635" y="368037"/>
                  <a:pt x="707351" y="524559"/>
                  <a:pt x="707351" y="718349"/>
                </a:cubicBezTo>
                <a:lnTo>
                  <a:pt x="0" y="718349"/>
                </a:lnTo>
                <a:cubicBezTo>
                  <a:pt x="0" y="524559"/>
                  <a:pt x="158717" y="368037"/>
                  <a:pt x="353676" y="368037"/>
                </a:cubicBezTo>
                <a:close/>
                <a:moveTo>
                  <a:pt x="348805" y="0"/>
                </a:moveTo>
                <a:cubicBezTo>
                  <a:pt x="437867" y="0"/>
                  <a:pt x="509612" y="73936"/>
                  <a:pt x="509612" y="164164"/>
                </a:cubicBezTo>
                <a:cubicBezTo>
                  <a:pt x="509612" y="254392"/>
                  <a:pt x="437867" y="328329"/>
                  <a:pt x="348805" y="328329"/>
                </a:cubicBezTo>
                <a:cubicBezTo>
                  <a:pt x="259743" y="328329"/>
                  <a:pt x="186761" y="254392"/>
                  <a:pt x="186761" y="164164"/>
                </a:cubicBezTo>
                <a:cubicBezTo>
                  <a:pt x="186761" y="73936"/>
                  <a:pt x="259743" y="0"/>
                  <a:pt x="348805"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0" name="Freeform 49">
            <a:extLst>
              <a:ext uri="{FF2B5EF4-FFF2-40B4-BE49-F238E27FC236}">
                <a16:creationId xmlns:a16="http://schemas.microsoft.com/office/drawing/2014/main" id="{24EE5442-B537-C242-B504-B06F78FE72C6}"/>
              </a:ext>
            </a:extLst>
          </p:cNvPr>
          <p:cNvSpPr>
            <a:spLocks noChangeArrowheads="1"/>
          </p:cNvSpPr>
          <p:nvPr/>
        </p:nvSpPr>
        <p:spPr bwMode="auto">
          <a:xfrm>
            <a:off x="7489112" y="247595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0807 h 712857"/>
              <a:gd name="connsiteX6" fmla="*/ 347572 w 701869"/>
              <a:gd name="connsiteY6" fmla="*/ 322851 h 712857"/>
              <a:gd name="connsiteX7" fmla="*/ 186765 w 701869"/>
              <a:gd name="connsiteY7" fmla="*/ 160807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0807"/>
                </a:cubicBezTo>
                <a:cubicBezTo>
                  <a:pt x="509616" y="249869"/>
                  <a:pt x="437872" y="322851"/>
                  <a:pt x="347572" y="322851"/>
                </a:cubicBezTo>
                <a:cubicBezTo>
                  <a:pt x="258510" y="322851"/>
                  <a:pt x="186765" y="249869"/>
                  <a:pt x="186765" y="160807"/>
                </a:cubicBezTo>
                <a:cubicBezTo>
                  <a:pt x="186765" y="71744"/>
                  <a:pt x="258510" y="0"/>
                  <a:pt x="347572"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1" name="Freeform 50">
            <a:extLst>
              <a:ext uri="{FF2B5EF4-FFF2-40B4-BE49-F238E27FC236}">
                <a16:creationId xmlns:a16="http://schemas.microsoft.com/office/drawing/2014/main" id="{68ADB8E8-858D-FD47-A3D2-92720033047C}"/>
              </a:ext>
            </a:extLst>
          </p:cNvPr>
          <p:cNvSpPr>
            <a:spLocks noChangeArrowheads="1"/>
          </p:cNvSpPr>
          <p:nvPr/>
        </p:nvSpPr>
        <p:spPr bwMode="auto">
          <a:xfrm>
            <a:off x="7088121" y="247595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0807 h 712857"/>
              <a:gd name="connsiteX6" fmla="*/ 348805 w 707351"/>
              <a:gd name="connsiteY6" fmla="*/ 322851 h 712857"/>
              <a:gd name="connsiteX7" fmla="*/ 186761 w 707351"/>
              <a:gd name="connsiteY7" fmla="*/ 160807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0807"/>
                </a:cubicBezTo>
                <a:cubicBezTo>
                  <a:pt x="509612" y="249869"/>
                  <a:pt x="437867" y="322851"/>
                  <a:pt x="348805" y="322851"/>
                </a:cubicBezTo>
                <a:cubicBezTo>
                  <a:pt x="259743" y="322851"/>
                  <a:pt x="186761" y="249869"/>
                  <a:pt x="186761" y="160807"/>
                </a:cubicBezTo>
                <a:cubicBezTo>
                  <a:pt x="186761" y="71744"/>
                  <a:pt x="259743" y="0"/>
                  <a:pt x="348805"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2" name="Freeform 51">
            <a:extLst>
              <a:ext uri="{FF2B5EF4-FFF2-40B4-BE49-F238E27FC236}">
                <a16:creationId xmlns:a16="http://schemas.microsoft.com/office/drawing/2014/main" id="{99FFE157-A4DC-0E43-B28C-13A3B5CF9A66}"/>
              </a:ext>
            </a:extLst>
          </p:cNvPr>
          <p:cNvSpPr>
            <a:spLocks noChangeArrowheads="1"/>
          </p:cNvSpPr>
          <p:nvPr/>
        </p:nvSpPr>
        <p:spPr bwMode="auto">
          <a:xfrm>
            <a:off x="7686863" y="3637737"/>
            <a:ext cx="353676" cy="359170"/>
          </a:xfrm>
          <a:custGeom>
            <a:avLst/>
            <a:gdLst>
              <a:gd name="connsiteX0" fmla="*/ 353676 w 707351"/>
              <a:gd name="connsiteY0" fmla="*/ 362541 h 718339"/>
              <a:gd name="connsiteX1" fmla="*/ 707351 w 707351"/>
              <a:gd name="connsiteY1" fmla="*/ 718339 h 718339"/>
              <a:gd name="connsiteX2" fmla="*/ 0 w 707351"/>
              <a:gd name="connsiteY2" fmla="*/ 718339 h 718339"/>
              <a:gd name="connsiteX3" fmla="*/ 353676 w 707351"/>
              <a:gd name="connsiteY3" fmla="*/ 362541 h 718339"/>
              <a:gd name="connsiteX4" fmla="*/ 356419 w 707351"/>
              <a:gd name="connsiteY4" fmla="*/ 0 h 718339"/>
              <a:gd name="connsiteX5" fmla="*/ 520584 w 707351"/>
              <a:gd name="connsiteY5" fmla="*/ 164164 h 718339"/>
              <a:gd name="connsiteX6" fmla="*/ 356419 w 707351"/>
              <a:gd name="connsiteY6" fmla="*/ 328329 h 718339"/>
              <a:gd name="connsiteX7" fmla="*/ 192254 w 707351"/>
              <a:gd name="connsiteY7" fmla="*/ 164164 h 718339"/>
              <a:gd name="connsiteX8" fmla="*/ 356419 w 707351"/>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39">
                <a:moveTo>
                  <a:pt x="353676" y="362541"/>
                </a:moveTo>
                <a:cubicBezTo>
                  <a:pt x="548635" y="362541"/>
                  <a:pt x="707351" y="521648"/>
                  <a:pt x="707351" y="718339"/>
                </a:cubicBezTo>
                <a:lnTo>
                  <a:pt x="0" y="718339"/>
                </a:lnTo>
                <a:cubicBezTo>
                  <a:pt x="0" y="521648"/>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3" name="Freeform 52">
            <a:extLst>
              <a:ext uri="{FF2B5EF4-FFF2-40B4-BE49-F238E27FC236}">
                <a16:creationId xmlns:a16="http://schemas.microsoft.com/office/drawing/2014/main" id="{D6227B9A-1319-3945-953F-5930CBDEA9DC}"/>
              </a:ext>
            </a:extLst>
          </p:cNvPr>
          <p:cNvSpPr>
            <a:spLocks noChangeArrowheads="1"/>
          </p:cNvSpPr>
          <p:nvPr/>
        </p:nvSpPr>
        <p:spPr bwMode="auto">
          <a:xfrm>
            <a:off x="7288615"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48811 w 707355"/>
              <a:gd name="connsiteY4" fmla="*/ 0 h 718339"/>
              <a:gd name="connsiteX5" fmla="*/ 509620 w 707355"/>
              <a:gd name="connsiteY5" fmla="*/ 164164 h 718339"/>
              <a:gd name="connsiteX6" fmla="*/ 348811 w 707355"/>
              <a:gd name="connsiteY6" fmla="*/ 328329 h 718339"/>
              <a:gd name="connsiteX7" fmla="*/ 186765 w 707355"/>
              <a:gd name="connsiteY7" fmla="*/ 164164 h 718339"/>
              <a:gd name="connsiteX8" fmla="*/ 348811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48811" y="0"/>
                </a:moveTo>
                <a:cubicBezTo>
                  <a:pt x="437875" y="0"/>
                  <a:pt x="509620" y="72683"/>
                  <a:pt x="509620" y="164164"/>
                </a:cubicBezTo>
                <a:cubicBezTo>
                  <a:pt x="509620" y="254392"/>
                  <a:pt x="437875" y="328329"/>
                  <a:pt x="348811" y="328329"/>
                </a:cubicBezTo>
                <a:cubicBezTo>
                  <a:pt x="259748" y="328329"/>
                  <a:pt x="186765" y="254392"/>
                  <a:pt x="186765" y="164164"/>
                </a:cubicBezTo>
                <a:cubicBezTo>
                  <a:pt x="186765" y="72683"/>
                  <a:pt x="259748" y="0"/>
                  <a:pt x="348811"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4" name="Freeform 53">
            <a:extLst>
              <a:ext uri="{FF2B5EF4-FFF2-40B4-BE49-F238E27FC236}">
                <a16:creationId xmlns:a16="http://schemas.microsoft.com/office/drawing/2014/main" id="{8EE0B153-360F-494F-9D4C-9FE9CF9FDFE9}"/>
              </a:ext>
            </a:extLst>
          </p:cNvPr>
          <p:cNvSpPr>
            <a:spLocks noChangeArrowheads="1"/>
          </p:cNvSpPr>
          <p:nvPr/>
        </p:nvSpPr>
        <p:spPr bwMode="auto">
          <a:xfrm>
            <a:off x="6887623"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56424 w 707355"/>
              <a:gd name="connsiteY4" fmla="*/ 0 h 718339"/>
              <a:gd name="connsiteX5" fmla="*/ 520589 w 707355"/>
              <a:gd name="connsiteY5" fmla="*/ 164164 h 718339"/>
              <a:gd name="connsiteX6" fmla="*/ 356424 w 707355"/>
              <a:gd name="connsiteY6" fmla="*/ 328329 h 718339"/>
              <a:gd name="connsiteX7" fmla="*/ 192259 w 707355"/>
              <a:gd name="connsiteY7" fmla="*/ 164164 h 718339"/>
              <a:gd name="connsiteX8" fmla="*/ 356424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5" name="Freeform 54">
            <a:extLst>
              <a:ext uri="{FF2B5EF4-FFF2-40B4-BE49-F238E27FC236}">
                <a16:creationId xmlns:a16="http://schemas.microsoft.com/office/drawing/2014/main" id="{6915C231-20EC-704D-BDFA-241C4666F132}"/>
              </a:ext>
            </a:extLst>
          </p:cNvPr>
          <p:cNvSpPr>
            <a:spLocks noChangeArrowheads="1"/>
          </p:cNvSpPr>
          <p:nvPr/>
        </p:nvSpPr>
        <p:spPr bwMode="auto">
          <a:xfrm>
            <a:off x="7686863" y="286321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6419 w 707351"/>
              <a:gd name="connsiteY4" fmla="*/ 0 h 712857"/>
              <a:gd name="connsiteX5" fmla="*/ 520584 w 707351"/>
              <a:gd name="connsiteY5" fmla="*/ 164164 h 712857"/>
              <a:gd name="connsiteX6" fmla="*/ 356419 w 707351"/>
              <a:gd name="connsiteY6" fmla="*/ 328329 h 712857"/>
              <a:gd name="connsiteX7" fmla="*/ 192254 w 707351"/>
              <a:gd name="connsiteY7" fmla="*/ 164164 h 712857"/>
              <a:gd name="connsiteX8" fmla="*/ 356419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6" name="Freeform 55">
            <a:extLst>
              <a:ext uri="{FF2B5EF4-FFF2-40B4-BE49-F238E27FC236}">
                <a16:creationId xmlns:a16="http://schemas.microsoft.com/office/drawing/2014/main" id="{0E7891A2-ACCD-024C-96F5-96486C73D74D}"/>
              </a:ext>
            </a:extLst>
          </p:cNvPr>
          <p:cNvSpPr>
            <a:spLocks noChangeArrowheads="1"/>
          </p:cNvSpPr>
          <p:nvPr/>
        </p:nvSpPr>
        <p:spPr bwMode="auto">
          <a:xfrm>
            <a:off x="7288615"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48811 w 707355"/>
              <a:gd name="connsiteY4" fmla="*/ 0 h 712857"/>
              <a:gd name="connsiteX5" fmla="*/ 509620 w 707355"/>
              <a:gd name="connsiteY5" fmla="*/ 164165 h 712857"/>
              <a:gd name="connsiteX6" fmla="*/ 348811 w 707355"/>
              <a:gd name="connsiteY6" fmla="*/ 328329 h 712857"/>
              <a:gd name="connsiteX7" fmla="*/ 186765 w 707355"/>
              <a:gd name="connsiteY7" fmla="*/ 164165 h 712857"/>
              <a:gd name="connsiteX8" fmla="*/ 348811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48811" y="0"/>
                </a:moveTo>
                <a:cubicBezTo>
                  <a:pt x="437875" y="0"/>
                  <a:pt x="509620" y="72684"/>
                  <a:pt x="509620" y="164165"/>
                </a:cubicBezTo>
                <a:cubicBezTo>
                  <a:pt x="509620" y="254392"/>
                  <a:pt x="437875" y="328329"/>
                  <a:pt x="348811" y="328329"/>
                </a:cubicBezTo>
                <a:cubicBezTo>
                  <a:pt x="259748" y="328329"/>
                  <a:pt x="186765" y="254392"/>
                  <a:pt x="186765" y="164165"/>
                </a:cubicBezTo>
                <a:cubicBezTo>
                  <a:pt x="186765" y="72684"/>
                  <a:pt x="259748" y="0"/>
                  <a:pt x="348811"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7" name="Freeform 56">
            <a:extLst>
              <a:ext uri="{FF2B5EF4-FFF2-40B4-BE49-F238E27FC236}">
                <a16:creationId xmlns:a16="http://schemas.microsoft.com/office/drawing/2014/main" id="{069611E3-7517-FE44-864B-5A5F136D0B44}"/>
              </a:ext>
            </a:extLst>
          </p:cNvPr>
          <p:cNvSpPr>
            <a:spLocks noChangeArrowheads="1"/>
          </p:cNvSpPr>
          <p:nvPr/>
        </p:nvSpPr>
        <p:spPr bwMode="auto">
          <a:xfrm>
            <a:off x="6887623"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6424 w 707355"/>
              <a:gd name="connsiteY4" fmla="*/ 0 h 712857"/>
              <a:gd name="connsiteX5" fmla="*/ 520589 w 707355"/>
              <a:gd name="connsiteY5" fmla="*/ 164164 h 712857"/>
              <a:gd name="connsiteX6" fmla="*/ 356424 w 707355"/>
              <a:gd name="connsiteY6" fmla="*/ 328329 h 712857"/>
              <a:gd name="connsiteX7" fmla="*/ 192259 w 707355"/>
              <a:gd name="connsiteY7" fmla="*/ 164164 h 712857"/>
              <a:gd name="connsiteX8" fmla="*/ 356424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8" name="Freeform 57">
            <a:extLst>
              <a:ext uri="{FF2B5EF4-FFF2-40B4-BE49-F238E27FC236}">
                <a16:creationId xmlns:a16="http://schemas.microsoft.com/office/drawing/2014/main" id="{B4DEF2CB-285C-CF4D-8599-7AC78355746B}"/>
              </a:ext>
            </a:extLst>
          </p:cNvPr>
          <p:cNvSpPr>
            <a:spLocks noChangeArrowheads="1"/>
          </p:cNvSpPr>
          <p:nvPr/>
        </p:nvSpPr>
        <p:spPr bwMode="auto">
          <a:xfrm>
            <a:off x="7887357" y="325047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0930 w 707355"/>
              <a:gd name="connsiteY4" fmla="*/ 0 h 712857"/>
              <a:gd name="connsiteX5" fmla="*/ 515095 w 707355"/>
              <a:gd name="connsiteY5" fmla="*/ 162044 h 712857"/>
              <a:gd name="connsiteX6" fmla="*/ 350930 w 707355"/>
              <a:gd name="connsiteY6" fmla="*/ 322851 h 712857"/>
              <a:gd name="connsiteX7" fmla="*/ 186765 w 707355"/>
              <a:gd name="connsiteY7" fmla="*/ 162044 h 712857"/>
              <a:gd name="connsiteX8" fmla="*/ 350930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8718" y="362541"/>
                  <a:pt x="353678" y="362541"/>
                </a:cubicBezTo>
                <a:close/>
                <a:moveTo>
                  <a:pt x="350930" y="0"/>
                </a:moveTo>
                <a:cubicBezTo>
                  <a:pt x="441158" y="0"/>
                  <a:pt x="515095" y="71744"/>
                  <a:pt x="515095" y="162044"/>
                </a:cubicBezTo>
                <a:cubicBezTo>
                  <a:pt x="515095" y="251106"/>
                  <a:pt x="441158" y="322851"/>
                  <a:pt x="350930" y="322851"/>
                </a:cubicBezTo>
                <a:cubicBezTo>
                  <a:pt x="259449" y="322851"/>
                  <a:pt x="186765" y="251106"/>
                  <a:pt x="186765" y="162044"/>
                </a:cubicBezTo>
                <a:cubicBezTo>
                  <a:pt x="186765" y="71744"/>
                  <a:pt x="259449" y="0"/>
                  <a:pt x="350930"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59" name="Freeform 58">
            <a:extLst>
              <a:ext uri="{FF2B5EF4-FFF2-40B4-BE49-F238E27FC236}">
                <a16:creationId xmlns:a16="http://schemas.microsoft.com/office/drawing/2014/main" id="{32B770FF-50C3-7349-BCE7-14DCDAE7969A}"/>
              </a:ext>
            </a:extLst>
          </p:cNvPr>
          <p:cNvSpPr>
            <a:spLocks noChangeArrowheads="1"/>
          </p:cNvSpPr>
          <p:nvPr/>
        </p:nvSpPr>
        <p:spPr bwMode="auto">
          <a:xfrm>
            <a:off x="7489112" y="325047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2044 h 712857"/>
              <a:gd name="connsiteX6" fmla="*/ 347572 w 701869"/>
              <a:gd name="connsiteY6" fmla="*/ 322851 h 712857"/>
              <a:gd name="connsiteX7" fmla="*/ 186765 w 701869"/>
              <a:gd name="connsiteY7" fmla="*/ 162044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2044"/>
                </a:cubicBezTo>
                <a:cubicBezTo>
                  <a:pt x="509616" y="251106"/>
                  <a:pt x="437872" y="322851"/>
                  <a:pt x="347572" y="322851"/>
                </a:cubicBezTo>
                <a:cubicBezTo>
                  <a:pt x="258510" y="322851"/>
                  <a:pt x="186765" y="251106"/>
                  <a:pt x="186765" y="162044"/>
                </a:cubicBezTo>
                <a:cubicBezTo>
                  <a:pt x="186765" y="71744"/>
                  <a:pt x="258510" y="0"/>
                  <a:pt x="347572"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60" name="Freeform 59">
            <a:extLst>
              <a:ext uri="{FF2B5EF4-FFF2-40B4-BE49-F238E27FC236}">
                <a16:creationId xmlns:a16="http://schemas.microsoft.com/office/drawing/2014/main" id="{81FD0CA3-AE4C-3B49-9504-56FC94E7D164}"/>
              </a:ext>
            </a:extLst>
          </p:cNvPr>
          <p:cNvSpPr>
            <a:spLocks noChangeArrowheads="1"/>
          </p:cNvSpPr>
          <p:nvPr/>
        </p:nvSpPr>
        <p:spPr bwMode="auto">
          <a:xfrm>
            <a:off x="7088121"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2044 h 712857"/>
              <a:gd name="connsiteX6" fmla="*/ 348805 w 707351"/>
              <a:gd name="connsiteY6" fmla="*/ 322851 h 712857"/>
              <a:gd name="connsiteX7" fmla="*/ 186761 w 707351"/>
              <a:gd name="connsiteY7" fmla="*/ 162044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2044"/>
                </a:cubicBezTo>
                <a:cubicBezTo>
                  <a:pt x="509612" y="251106"/>
                  <a:pt x="437867" y="322851"/>
                  <a:pt x="348805" y="322851"/>
                </a:cubicBezTo>
                <a:cubicBezTo>
                  <a:pt x="259743" y="322851"/>
                  <a:pt x="186761" y="251106"/>
                  <a:pt x="186761" y="162044"/>
                </a:cubicBezTo>
                <a:cubicBezTo>
                  <a:pt x="186761" y="71744"/>
                  <a:pt x="259743" y="0"/>
                  <a:pt x="348805"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61" name="Freeform 60">
            <a:extLst>
              <a:ext uri="{FF2B5EF4-FFF2-40B4-BE49-F238E27FC236}">
                <a16:creationId xmlns:a16="http://schemas.microsoft.com/office/drawing/2014/main" id="{3787FBA8-E32F-9849-8D23-1C40FB30349C}"/>
              </a:ext>
            </a:extLst>
          </p:cNvPr>
          <p:cNvSpPr>
            <a:spLocks noChangeArrowheads="1"/>
          </p:cNvSpPr>
          <p:nvPr/>
        </p:nvSpPr>
        <p:spPr bwMode="auto">
          <a:xfrm>
            <a:off x="6687128"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3063 w 707351"/>
              <a:gd name="connsiteY4" fmla="*/ 0 h 712857"/>
              <a:gd name="connsiteX5" fmla="*/ 515109 w 707351"/>
              <a:gd name="connsiteY5" fmla="*/ 162044 h 712857"/>
              <a:gd name="connsiteX6" fmla="*/ 353063 w 707351"/>
              <a:gd name="connsiteY6" fmla="*/ 322851 h 712857"/>
              <a:gd name="connsiteX7" fmla="*/ 192254 w 707351"/>
              <a:gd name="connsiteY7" fmla="*/ 162044 h 712857"/>
              <a:gd name="connsiteX8" fmla="*/ 353063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9885" y="362541"/>
                  <a:pt x="707351" y="519750"/>
                  <a:pt x="707351" y="712857"/>
                </a:cubicBezTo>
                <a:lnTo>
                  <a:pt x="0" y="712857"/>
                </a:lnTo>
                <a:cubicBezTo>
                  <a:pt x="0" y="519750"/>
                  <a:pt x="158717" y="362541"/>
                  <a:pt x="353676" y="362541"/>
                </a:cubicBezTo>
                <a:close/>
                <a:moveTo>
                  <a:pt x="353063" y="0"/>
                </a:moveTo>
                <a:cubicBezTo>
                  <a:pt x="443364" y="0"/>
                  <a:pt x="515109" y="71744"/>
                  <a:pt x="515109" y="162044"/>
                </a:cubicBezTo>
                <a:cubicBezTo>
                  <a:pt x="515109" y="251106"/>
                  <a:pt x="443364" y="322851"/>
                  <a:pt x="353063" y="322851"/>
                </a:cubicBezTo>
                <a:cubicBezTo>
                  <a:pt x="264000" y="322851"/>
                  <a:pt x="192254" y="251106"/>
                  <a:pt x="192254" y="162044"/>
                </a:cubicBezTo>
                <a:cubicBezTo>
                  <a:pt x="192254" y="71744"/>
                  <a:pt x="264000" y="0"/>
                  <a:pt x="353063"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62" name="Freeform 61">
            <a:extLst>
              <a:ext uri="{FF2B5EF4-FFF2-40B4-BE49-F238E27FC236}">
                <a16:creationId xmlns:a16="http://schemas.microsoft.com/office/drawing/2014/main" id="{DC934305-EE9B-494D-8EBD-98D997A8564F}"/>
              </a:ext>
            </a:extLst>
          </p:cNvPr>
          <p:cNvSpPr>
            <a:spLocks noChangeArrowheads="1"/>
          </p:cNvSpPr>
          <p:nvPr/>
        </p:nvSpPr>
        <p:spPr bwMode="auto">
          <a:xfrm>
            <a:off x="10023527" y="4409511"/>
            <a:ext cx="353678" cy="359168"/>
          </a:xfrm>
          <a:custGeom>
            <a:avLst/>
            <a:gdLst>
              <a:gd name="connsiteX0" fmla="*/ 353678 w 707355"/>
              <a:gd name="connsiteY0" fmla="*/ 362541 h 718335"/>
              <a:gd name="connsiteX1" fmla="*/ 707355 w 707355"/>
              <a:gd name="connsiteY1" fmla="*/ 718335 h 718335"/>
              <a:gd name="connsiteX2" fmla="*/ 0 w 707355"/>
              <a:gd name="connsiteY2" fmla="*/ 718335 h 718335"/>
              <a:gd name="connsiteX3" fmla="*/ 353678 w 707355"/>
              <a:gd name="connsiteY3" fmla="*/ 362541 h 718335"/>
              <a:gd name="connsiteX4" fmla="*/ 348811 w 707355"/>
              <a:gd name="connsiteY4" fmla="*/ 0 h 718335"/>
              <a:gd name="connsiteX5" fmla="*/ 509620 w 707355"/>
              <a:gd name="connsiteY5" fmla="*/ 164164 h 718335"/>
              <a:gd name="connsiteX6" fmla="*/ 348811 w 707355"/>
              <a:gd name="connsiteY6" fmla="*/ 328329 h 718335"/>
              <a:gd name="connsiteX7" fmla="*/ 186765 w 707355"/>
              <a:gd name="connsiteY7" fmla="*/ 164164 h 718335"/>
              <a:gd name="connsiteX8" fmla="*/ 348811 w 707355"/>
              <a:gd name="connsiteY8" fmla="*/ 0 h 71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5">
                <a:moveTo>
                  <a:pt x="353678" y="362541"/>
                </a:moveTo>
                <a:cubicBezTo>
                  <a:pt x="548638" y="362541"/>
                  <a:pt x="707355" y="521646"/>
                  <a:pt x="707355" y="718335"/>
                </a:cubicBezTo>
                <a:lnTo>
                  <a:pt x="0" y="718335"/>
                </a:lnTo>
                <a:cubicBezTo>
                  <a:pt x="0" y="521646"/>
                  <a:pt x="157468" y="362541"/>
                  <a:pt x="353678" y="362541"/>
                </a:cubicBezTo>
                <a:close/>
                <a:moveTo>
                  <a:pt x="348811" y="0"/>
                </a:moveTo>
                <a:cubicBezTo>
                  <a:pt x="437875" y="0"/>
                  <a:pt x="509620" y="73937"/>
                  <a:pt x="509620" y="164164"/>
                </a:cubicBezTo>
                <a:cubicBezTo>
                  <a:pt x="509620" y="254392"/>
                  <a:pt x="437875" y="328329"/>
                  <a:pt x="348811" y="328329"/>
                </a:cubicBezTo>
                <a:cubicBezTo>
                  <a:pt x="259748" y="328329"/>
                  <a:pt x="186765" y="254392"/>
                  <a:pt x="186765" y="164164"/>
                </a:cubicBezTo>
                <a:cubicBezTo>
                  <a:pt x="186765" y="73937"/>
                  <a:pt x="259748" y="0"/>
                  <a:pt x="348811"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63" name="Freeform 62">
            <a:extLst>
              <a:ext uri="{FF2B5EF4-FFF2-40B4-BE49-F238E27FC236}">
                <a16:creationId xmlns:a16="http://schemas.microsoft.com/office/drawing/2014/main" id="{31873C47-EF3C-6D4C-A372-F3B4696842A2}"/>
              </a:ext>
            </a:extLst>
          </p:cNvPr>
          <p:cNvSpPr>
            <a:spLocks noChangeArrowheads="1"/>
          </p:cNvSpPr>
          <p:nvPr/>
        </p:nvSpPr>
        <p:spPr bwMode="auto">
          <a:xfrm>
            <a:off x="10023527" y="2088698"/>
            <a:ext cx="353678" cy="356428"/>
          </a:xfrm>
          <a:custGeom>
            <a:avLst/>
            <a:gdLst>
              <a:gd name="connsiteX0" fmla="*/ 353678 w 707355"/>
              <a:gd name="connsiteY0" fmla="*/ 362539 h 712855"/>
              <a:gd name="connsiteX1" fmla="*/ 707355 w 707355"/>
              <a:gd name="connsiteY1" fmla="*/ 712855 h 712855"/>
              <a:gd name="connsiteX2" fmla="*/ 0 w 707355"/>
              <a:gd name="connsiteY2" fmla="*/ 712855 h 712855"/>
              <a:gd name="connsiteX3" fmla="*/ 353678 w 707355"/>
              <a:gd name="connsiteY3" fmla="*/ 362539 h 712855"/>
              <a:gd name="connsiteX4" fmla="*/ 348811 w 707355"/>
              <a:gd name="connsiteY4" fmla="*/ 0 h 712855"/>
              <a:gd name="connsiteX5" fmla="*/ 509620 w 707355"/>
              <a:gd name="connsiteY5" fmla="*/ 162046 h 712855"/>
              <a:gd name="connsiteX6" fmla="*/ 348811 w 707355"/>
              <a:gd name="connsiteY6" fmla="*/ 322855 h 712855"/>
              <a:gd name="connsiteX7" fmla="*/ 186765 w 707355"/>
              <a:gd name="connsiteY7" fmla="*/ 162046 h 712855"/>
              <a:gd name="connsiteX8" fmla="*/ 348811 w 707355"/>
              <a:gd name="connsiteY8" fmla="*/ 0 h 7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5">
                <a:moveTo>
                  <a:pt x="353678" y="362539"/>
                </a:moveTo>
                <a:cubicBezTo>
                  <a:pt x="548638" y="362539"/>
                  <a:pt x="707355" y="519748"/>
                  <a:pt x="707355" y="712855"/>
                </a:cubicBezTo>
                <a:lnTo>
                  <a:pt x="0" y="712855"/>
                </a:lnTo>
                <a:cubicBezTo>
                  <a:pt x="0" y="519748"/>
                  <a:pt x="157468" y="362539"/>
                  <a:pt x="353678" y="362539"/>
                </a:cubicBezTo>
                <a:close/>
                <a:moveTo>
                  <a:pt x="348811" y="0"/>
                </a:moveTo>
                <a:cubicBezTo>
                  <a:pt x="437875" y="0"/>
                  <a:pt x="509620" y="71745"/>
                  <a:pt x="509620" y="162046"/>
                </a:cubicBezTo>
                <a:cubicBezTo>
                  <a:pt x="509620" y="249872"/>
                  <a:pt x="437875" y="322855"/>
                  <a:pt x="348811" y="322855"/>
                </a:cubicBezTo>
                <a:cubicBezTo>
                  <a:pt x="259748" y="322855"/>
                  <a:pt x="186765" y="249872"/>
                  <a:pt x="186765" y="162046"/>
                </a:cubicBezTo>
                <a:cubicBezTo>
                  <a:pt x="186765" y="71745"/>
                  <a:pt x="259748" y="0"/>
                  <a:pt x="348811"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64" name="Freeform 63">
            <a:extLst>
              <a:ext uri="{FF2B5EF4-FFF2-40B4-BE49-F238E27FC236}">
                <a16:creationId xmlns:a16="http://schemas.microsoft.com/office/drawing/2014/main" id="{BD6E263C-2E5E-9B4C-B293-D5DC87C04945}"/>
              </a:ext>
            </a:extLst>
          </p:cNvPr>
          <p:cNvSpPr>
            <a:spLocks noChangeArrowheads="1"/>
          </p:cNvSpPr>
          <p:nvPr/>
        </p:nvSpPr>
        <p:spPr bwMode="auto">
          <a:xfrm>
            <a:off x="10224024" y="4022250"/>
            <a:ext cx="350935" cy="359175"/>
          </a:xfrm>
          <a:custGeom>
            <a:avLst/>
            <a:gdLst>
              <a:gd name="connsiteX0" fmla="*/ 350313 w 701869"/>
              <a:gd name="connsiteY0" fmla="*/ 368037 h 718349"/>
              <a:gd name="connsiteX1" fmla="*/ 701869 w 701869"/>
              <a:gd name="connsiteY1" fmla="*/ 718349 h 718349"/>
              <a:gd name="connsiteX2" fmla="*/ 0 w 701869"/>
              <a:gd name="connsiteY2" fmla="*/ 718349 h 718349"/>
              <a:gd name="connsiteX3" fmla="*/ 350313 w 701869"/>
              <a:gd name="connsiteY3" fmla="*/ 368037 h 718349"/>
              <a:gd name="connsiteX4" fmla="*/ 347572 w 701869"/>
              <a:gd name="connsiteY4" fmla="*/ 0 h 718349"/>
              <a:gd name="connsiteX5" fmla="*/ 509616 w 701869"/>
              <a:gd name="connsiteY5" fmla="*/ 164164 h 718349"/>
              <a:gd name="connsiteX6" fmla="*/ 347572 w 701869"/>
              <a:gd name="connsiteY6" fmla="*/ 328329 h 718349"/>
              <a:gd name="connsiteX7" fmla="*/ 186765 w 701869"/>
              <a:gd name="connsiteY7" fmla="*/ 164164 h 718349"/>
              <a:gd name="connsiteX8" fmla="*/ 347572 w 701869"/>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8349">
                <a:moveTo>
                  <a:pt x="350313" y="368037"/>
                </a:moveTo>
                <a:cubicBezTo>
                  <a:pt x="545346" y="368037"/>
                  <a:pt x="701869" y="524559"/>
                  <a:pt x="701869" y="718349"/>
                </a:cubicBezTo>
                <a:lnTo>
                  <a:pt x="0" y="718349"/>
                </a:lnTo>
                <a:cubicBezTo>
                  <a:pt x="0" y="524559"/>
                  <a:pt x="156523" y="368037"/>
                  <a:pt x="350313" y="368037"/>
                </a:cubicBezTo>
                <a:close/>
                <a:moveTo>
                  <a:pt x="347572" y="0"/>
                </a:moveTo>
                <a:cubicBezTo>
                  <a:pt x="437872" y="0"/>
                  <a:pt x="509616" y="73936"/>
                  <a:pt x="509616" y="164164"/>
                </a:cubicBezTo>
                <a:cubicBezTo>
                  <a:pt x="509616" y="254392"/>
                  <a:pt x="437872" y="328329"/>
                  <a:pt x="347572" y="328329"/>
                </a:cubicBezTo>
                <a:cubicBezTo>
                  <a:pt x="258510" y="328329"/>
                  <a:pt x="186765" y="254392"/>
                  <a:pt x="186765" y="164164"/>
                </a:cubicBezTo>
                <a:cubicBezTo>
                  <a:pt x="186765" y="73936"/>
                  <a:pt x="258510" y="0"/>
                  <a:pt x="347572"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65" name="Freeform 64">
            <a:extLst>
              <a:ext uri="{FF2B5EF4-FFF2-40B4-BE49-F238E27FC236}">
                <a16:creationId xmlns:a16="http://schemas.microsoft.com/office/drawing/2014/main" id="{F68F1D72-9DD8-B740-99A5-3EA4FD53A2CD}"/>
              </a:ext>
            </a:extLst>
          </p:cNvPr>
          <p:cNvSpPr>
            <a:spLocks noChangeArrowheads="1"/>
          </p:cNvSpPr>
          <p:nvPr/>
        </p:nvSpPr>
        <p:spPr bwMode="auto">
          <a:xfrm>
            <a:off x="9823033" y="4022250"/>
            <a:ext cx="353676" cy="359175"/>
          </a:xfrm>
          <a:custGeom>
            <a:avLst/>
            <a:gdLst>
              <a:gd name="connsiteX0" fmla="*/ 353676 w 707351"/>
              <a:gd name="connsiteY0" fmla="*/ 368037 h 718349"/>
              <a:gd name="connsiteX1" fmla="*/ 707351 w 707351"/>
              <a:gd name="connsiteY1" fmla="*/ 718349 h 718349"/>
              <a:gd name="connsiteX2" fmla="*/ 0 w 707351"/>
              <a:gd name="connsiteY2" fmla="*/ 718349 h 718349"/>
              <a:gd name="connsiteX3" fmla="*/ 353676 w 707351"/>
              <a:gd name="connsiteY3" fmla="*/ 368037 h 718349"/>
              <a:gd name="connsiteX4" fmla="*/ 348805 w 707351"/>
              <a:gd name="connsiteY4" fmla="*/ 0 h 718349"/>
              <a:gd name="connsiteX5" fmla="*/ 509612 w 707351"/>
              <a:gd name="connsiteY5" fmla="*/ 164164 h 718349"/>
              <a:gd name="connsiteX6" fmla="*/ 348805 w 707351"/>
              <a:gd name="connsiteY6" fmla="*/ 328329 h 718349"/>
              <a:gd name="connsiteX7" fmla="*/ 186761 w 707351"/>
              <a:gd name="connsiteY7" fmla="*/ 164164 h 718349"/>
              <a:gd name="connsiteX8" fmla="*/ 348805 w 707351"/>
              <a:gd name="connsiteY8" fmla="*/ 0 h 7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49">
                <a:moveTo>
                  <a:pt x="353676" y="368037"/>
                </a:moveTo>
                <a:cubicBezTo>
                  <a:pt x="548635" y="368037"/>
                  <a:pt x="707351" y="524559"/>
                  <a:pt x="707351" y="718349"/>
                </a:cubicBezTo>
                <a:lnTo>
                  <a:pt x="0" y="718349"/>
                </a:lnTo>
                <a:cubicBezTo>
                  <a:pt x="0" y="524559"/>
                  <a:pt x="158717" y="368037"/>
                  <a:pt x="353676" y="368037"/>
                </a:cubicBezTo>
                <a:close/>
                <a:moveTo>
                  <a:pt x="348805" y="0"/>
                </a:moveTo>
                <a:cubicBezTo>
                  <a:pt x="437867" y="0"/>
                  <a:pt x="509612" y="73936"/>
                  <a:pt x="509612" y="164164"/>
                </a:cubicBezTo>
                <a:cubicBezTo>
                  <a:pt x="509612" y="254392"/>
                  <a:pt x="437867" y="328329"/>
                  <a:pt x="348805" y="328329"/>
                </a:cubicBezTo>
                <a:cubicBezTo>
                  <a:pt x="259743" y="328329"/>
                  <a:pt x="186761" y="254392"/>
                  <a:pt x="186761" y="164164"/>
                </a:cubicBezTo>
                <a:cubicBezTo>
                  <a:pt x="186761" y="73936"/>
                  <a:pt x="259743" y="0"/>
                  <a:pt x="348805"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66" name="Freeform 65">
            <a:extLst>
              <a:ext uri="{FF2B5EF4-FFF2-40B4-BE49-F238E27FC236}">
                <a16:creationId xmlns:a16="http://schemas.microsoft.com/office/drawing/2014/main" id="{FDD016D9-6533-764B-AE6F-24347E25E16B}"/>
              </a:ext>
            </a:extLst>
          </p:cNvPr>
          <p:cNvSpPr>
            <a:spLocks noChangeArrowheads="1"/>
          </p:cNvSpPr>
          <p:nvPr/>
        </p:nvSpPr>
        <p:spPr bwMode="auto">
          <a:xfrm>
            <a:off x="10224024" y="247595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0807 h 712857"/>
              <a:gd name="connsiteX6" fmla="*/ 347572 w 701869"/>
              <a:gd name="connsiteY6" fmla="*/ 322851 h 712857"/>
              <a:gd name="connsiteX7" fmla="*/ 186765 w 701869"/>
              <a:gd name="connsiteY7" fmla="*/ 160807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0807"/>
                </a:cubicBezTo>
                <a:cubicBezTo>
                  <a:pt x="509616" y="249869"/>
                  <a:pt x="437872" y="322851"/>
                  <a:pt x="347572" y="322851"/>
                </a:cubicBezTo>
                <a:cubicBezTo>
                  <a:pt x="258510" y="322851"/>
                  <a:pt x="186765" y="249869"/>
                  <a:pt x="186765" y="160807"/>
                </a:cubicBezTo>
                <a:cubicBezTo>
                  <a:pt x="186765" y="71744"/>
                  <a:pt x="258510" y="0"/>
                  <a:pt x="347572"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67" name="Freeform 66">
            <a:extLst>
              <a:ext uri="{FF2B5EF4-FFF2-40B4-BE49-F238E27FC236}">
                <a16:creationId xmlns:a16="http://schemas.microsoft.com/office/drawing/2014/main" id="{78EF0F9A-4B7F-8C4C-AD66-93FB7F981CB5}"/>
              </a:ext>
            </a:extLst>
          </p:cNvPr>
          <p:cNvSpPr>
            <a:spLocks noChangeArrowheads="1"/>
          </p:cNvSpPr>
          <p:nvPr/>
        </p:nvSpPr>
        <p:spPr bwMode="auto">
          <a:xfrm>
            <a:off x="9823033" y="247595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0807 h 712857"/>
              <a:gd name="connsiteX6" fmla="*/ 348805 w 707351"/>
              <a:gd name="connsiteY6" fmla="*/ 322851 h 712857"/>
              <a:gd name="connsiteX7" fmla="*/ 186761 w 707351"/>
              <a:gd name="connsiteY7" fmla="*/ 160807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0807"/>
                </a:cubicBezTo>
                <a:cubicBezTo>
                  <a:pt x="509612" y="249869"/>
                  <a:pt x="437867" y="322851"/>
                  <a:pt x="348805" y="322851"/>
                </a:cubicBezTo>
                <a:cubicBezTo>
                  <a:pt x="259743" y="322851"/>
                  <a:pt x="186761" y="249869"/>
                  <a:pt x="186761" y="160807"/>
                </a:cubicBezTo>
                <a:cubicBezTo>
                  <a:pt x="186761" y="71744"/>
                  <a:pt x="259743" y="0"/>
                  <a:pt x="348805"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68" name="Freeform 67">
            <a:extLst>
              <a:ext uri="{FF2B5EF4-FFF2-40B4-BE49-F238E27FC236}">
                <a16:creationId xmlns:a16="http://schemas.microsoft.com/office/drawing/2014/main" id="{0A67677B-ED8C-9449-BA74-54E22F588608}"/>
              </a:ext>
            </a:extLst>
          </p:cNvPr>
          <p:cNvSpPr>
            <a:spLocks noChangeArrowheads="1"/>
          </p:cNvSpPr>
          <p:nvPr/>
        </p:nvSpPr>
        <p:spPr bwMode="auto">
          <a:xfrm>
            <a:off x="10421775" y="3637737"/>
            <a:ext cx="353676" cy="359170"/>
          </a:xfrm>
          <a:custGeom>
            <a:avLst/>
            <a:gdLst>
              <a:gd name="connsiteX0" fmla="*/ 353676 w 707351"/>
              <a:gd name="connsiteY0" fmla="*/ 362541 h 718339"/>
              <a:gd name="connsiteX1" fmla="*/ 707351 w 707351"/>
              <a:gd name="connsiteY1" fmla="*/ 718339 h 718339"/>
              <a:gd name="connsiteX2" fmla="*/ 0 w 707351"/>
              <a:gd name="connsiteY2" fmla="*/ 718339 h 718339"/>
              <a:gd name="connsiteX3" fmla="*/ 353676 w 707351"/>
              <a:gd name="connsiteY3" fmla="*/ 362541 h 718339"/>
              <a:gd name="connsiteX4" fmla="*/ 356419 w 707351"/>
              <a:gd name="connsiteY4" fmla="*/ 0 h 718339"/>
              <a:gd name="connsiteX5" fmla="*/ 520584 w 707351"/>
              <a:gd name="connsiteY5" fmla="*/ 164164 h 718339"/>
              <a:gd name="connsiteX6" fmla="*/ 356419 w 707351"/>
              <a:gd name="connsiteY6" fmla="*/ 328329 h 718339"/>
              <a:gd name="connsiteX7" fmla="*/ 192254 w 707351"/>
              <a:gd name="connsiteY7" fmla="*/ 164164 h 718339"/>
              <a:gd name="connsiteX8" fmla="*/ 356419 w 707351"/>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8339">
                <a:moveTo>
                  <a:pt x="353676" y="362541"/>
                </a:moveTo>
                <a:cubicBezTo>
                  <a:pt x="548635" y="362541"/>
                  <a:pt x="707351" y="521648"/>
                  <a:pt x="707351" y="718339"/>
                </a:cubicBezTo>
                <a:lnTo>
                  <a:pt x="0" y="718339"/>
                </a:lnTo>
                <a:cubicBezTo>
                  <a:pt x="0" y="521648"/>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69" name="Freeform 68">
            <a:extLst>
              <a:ext uri="{FF2B5EF4-FFF2-40B4-BE49-F238E27FC236}">
                <a16:creationId xmlns:a16="http://schemas.microsoft.com/office/drawing/2014/main" id="{D8ACCE5D-A9B2-B847-ABFE-EC39979EEA45}"/>
              </a:ext>
            </a:extLst>
          </p:cNvPr>
          <p:cNvSpPr>
            <a:spLocks noChangeArrowheads="1"/>
          </p:cNvSpPr>
          <p:nvPr/>
        </p:nvSpPr>
        <p:spPr bwMode="auto">
          <a:xfrm>
            <a:off x="10023527"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48811 w 707355"/>
              <a:gd name="connsiteY4" fmla="*/ 0 h 718339"/>
              <a:gd name="connsiteX5" fmla="*/ 509620 w 707355"/>
              <a:gd name="connsiteY5" fmla="*/ 164164 h 718339"/>
              <a:gd name="connsiteX6" fmla="*/ 348811 w 707355"/>
              <a:gd name="connsiteY6" fmla="*/ 328329 h 718339"/>
              <a:gd name="connsiteX7" fmla="*/ 186765 w 707355"/>
              <a:gd name="connsiteY7" fmla="*/ 164164 h 718339"/>
              <a:gd name="connsiteX8" fmla="*/ 348811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48811" y="0"/>
                </a:moveTo>
                <a:cubicBezTo>
                  <a:pt x="437875" y="0"/>
                  <a:pt x="509620" y="72683"/>
                  <a:pt x="509620" y="164164"/>
                </a:cubicBezTo>
                <a:cubicBezTo>
                  <a:pt x="509620" y="254392"/>
                  <a:pt x="437875" y="328329"/>
                  <a:pt x="348811" y="328329"/>
                </a:cubicBezTo>
                <a:cubicBezTo>
                  <a:pt x="259748" y="328329"/>
                  <a:pt x="186765" y="254392"/>
                  <a:pt x="186765" y="164164"/>
                </a:cubicBezTo>
                <a:cubicBezTo>
                  <a:pt x="186765" y="72683"/>
                  <a:pt x="259748" y="0"/>
                  <a:pt x="348811"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70" name="Freeform 69">
            <a:extLst>
              <a:ext uri="{FF2B5EF4-FFF2-40B4-BE49-F238E27FC236}">
                <a16:creationId xmlns:a16="http://schemas.microsoft.com/office/drawing/2014/main" id="{602E022E-88FF-DE43-8E44-E9729D45CD63}"/>
              </a:ext>
            </a:extLst>
          </p:cNvPr>
          <p:cNvSpPr>
            <a:spLocks noChangeArrowheads="1"/>
          </p:cNvSpPr>
          <p:nvPr/>
        </p:nvSpPr>
        <p:spPr bwMode="auto">
          <a:xfrm>
            <a:off x="9622535" y="3637737"/>
            <a:ext cx="353678" cy="359170"/>
          </a:xfrm>
          <a:custGeom>
            <a:avLst/>
            <a:gdLst>
              <a:gd name="connsiteX0" fmla="*/ 353678 w 707355"/>
              <a:gd name="connsiteY0" fmla="*/ 362541 h 718339"/>
              <a:gd name="connsiteX1" fmla="*/ 707355 w 707355"/>
              <a:gd name="connsiteY1" fmla="*/ 718339 h 718339"/>
              <a:gd name="connsiteX2" fmla="*/ 0 w 707355"/>
              <a:gd name="connsiteY2" fmla="*/ 718339 h 718339"/>
              <a:gd name="connsiteX3" fmla="*/ 353678 w 707355"/>
              <a:gd name="connsiteY3" fmla="*/ 362541 h 718339"/>
              <a:gd name="connsiteX4" fmla="*/ 356424 w 707355"/>
              <a:gd name="connsiteY4" fmla="*/ 0 h 718339"/>
              <a:gd name="connsiteX5" fmla="*/ 520589 w 707355"/>
              <a:gd name="connsiteY5" fmla="*/ 164164 h 718339"/>
              <a:gd name="connsiteX6" fmla="*/ 356424 w 707355"/>
              <a:gd name="connsiteY6" fmla="*/ 328329 h 718339"/>
              <a:gd name="connsiteX7" fmla="*/ 192259 w 707355"/>
              <a:gd name="connsiteY7" fmla="*/ 164164 h 718339"/>
              <a:gd name="connsiteX8" fmla="*/ 356424 w 707355"/>
              <a:gd name="connsiteY8" fmla="*/ 0 h 71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8339">
                <a:moveTo>
                  <a:pt x="353678" y="362541"/>
                </a:moveTo>
                <a:cubicBezTo>
                  <a:pt x="548638" y="362541"/>
                  <a:pt x="707355" y="521648"/>
                  <a:pt x="707355" y="718339"/>
                </a:cubicBezTo>
                <a:lnTo>
                  <a:pt x="0" y="718339"/>
                </a:lnTo>
                <a:cubicBezTo>
                  <a:pt x="0" y="521648"/>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71" name="Freeform 70">
            <a:extLst>
              <a:ext uri="{FF2B5EF4-FFF2-40B4-BE49-F238E27FC236}">
                <a16:creationId xmlns:a16="http://schemas.microsoft.com/office/drawing/2014/main" id="{4120F271-A2E4-F94E-B1D3-D5EF67142012}"/>
              </a:ext>
            </a:extLst>
          </p:cNvPr>
          <p:cNvSpPr>
            <a:spLocks noChangeArrowheads="1"/>
          </p:cNvSpPr>
          <p:nvPr/>
        </p:nvSpPr>
        <p:spPr bwMode="auto">
          <a:xfrm>
            <a:off x="10421775" y="286321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6419 w 707351"/>
              <a:gd name="connsiteY4" fmla="*/ 0 h 712857"/>
              <a:gd name="connsiteX5" fmla="*/ 520584 w 707351"/>
              <a:gd name="connsiteY5" fmla="*/ 164164 h 712857"/>
              <a:gd name="connsiteX6" fmla="*/ 356419 w 707351"/>
              <a:gd name="connsiteY6" fmla="*/ 328329 h 712857"/>
              <a:gd name="connsiteX7" fmla="*/ 192254 w 707351"/>
              <a:gd name="connsiteY7" fmla="*/ 164164 h 712857"/>
              <a:gd name="connsiteX8" fmla="*/ 356419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56419" y="0"/>
                </a:moveTo>
                <a:cubicBezTo>
                  <a:pt x="446647" y="0"/>
                  <a:pt x="520584" y="72683"/>
                  <a:pt x="520584" y="164164"/>
                </a:cubicBezTo>
                <a:cubicBezTo>
                  <a:pt x="520584" y="254392"/>
                  <a:pt x="446647" y="328329"/>
                  <a:pt x="356419" y="328329"/>
                </a:cubicBezTo>
                <a:cubicBezTo>
                  <a:pt x="266191" y="328329"/>
                  <a:pt x="192254" y="254392"/>
                  <a:pt x="192254" y="164164"/>
                </a:cubicBezTo>
                <a:cubicBezTo>
                  <a:pt x="192254" y="72683"/>
                  <a:pt x="266191" y="0"/>
                  <a:pt x="356419"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72" name="Freeform 71">
            <a:extLst>
              <a:ext uri="{FF2B5EF4-FFF2-40B4-BE49-F238E27FC236}">
                <a16:creationId xmlns:a16="http://schemas.microsoft.com/office/drawing/2014/main" id="{6BCEEBEC-E611-2741-B598-2B726A4CBDD2}"/>
              </a:ext>
            </a:extLst>
          </p:cNvPr>
          <p:cNvSpPr>
            <a:spLocks noChangeArrowheads="1"/>
          </p:cNvSpPr>
          <p:nvPr/>
        </p:nvSpPr>
        <p:spPr bwMode="auto">
          <a:xfrm>
            <a:off x="10023527"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48811 w 707355"/>
              <a:gd name="connsiteY4" fmla="*/ 0 h 712857"/>
              <a:gd name="connsiteX5" fmla="*/ 509620 w 707355"/>
              <a:gd name="connsiteY5" fmla="*/ 164165 h 712857"/>
              <a:gd name="connsiteX6" fmla="*/ 348811 w 707355"/>
              <a:gd name="connsiteY6" fmla="*/ 328329 h 712857"/>
              <a:gd name="connsiteX7" fmla="*/ 186765 w 707355"/>
              <a:gd name="connsiteY7" fmla="*/ 164165 h 712857"/>
              <a:gd name="connsiteX8" fmla="*/ 348811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48811" y="0"/>
                </a:moveTo>
                <a:cubicBezTo>
                  <a:pt x="437875" y="0"/>
                  <a:pt x="509620" y="72684"/>
                  <a:pt x="509620" y="164165"/>
                </a:cubicBezTo>
                <a:cubicBezTo>
                  <a:pt x="509620" y="254392"/>
                  <a:pt x="437875" y="328329"/>
                  <a:pt x="348811" y="328329"/>
                </a:cubicBezTo>
                <a:cubicBezTo>
                  <a:pt x="259748" y="328329"/>
                  <a:pt x="186765" y="254392"/>
                  <a:pt x="186765" y="164165"/>
                </a:cubicBezTo>
                <a:cubicBezTo>
                  <a:pt x="186765" y="72684"/>
                  <a:pt x="259748" y="0"/>
                  <a:pt x="348811"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73" name="Freeform 72">
            <a:extLst>
              <a:ext uri="{FF2B5EF4-FFF2-40B4-BE49-F238E27FC236}">
                <a16:creationId xmlns:a16="http://schemas.microsoft.com/office/drawing/2014/main" id="{EA28BC89-A198-E844-B970-D45D86C06483}"/>
              </a:ext>
            </a:extLst>
          </p:cNvPr>
          <p:cNvSpPr>
            <a:spLocks noChangeArrowheads="1"/>
          </p:cNvSpPr>
          <p:nvPr/>
        </p:nvSpPr>
        <p:spPr bwMode="auto">
          <a:xfrm>
            <a:off x="9622535" y="286321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6424 w 707355"/>
              <a:gd name="connsiteY4" fmla="*/ 0 h 712857"/>
              <a:gd name="connsiteX5" fmla="*/ 520589 w 707355"/>
              <a:gd name="connsiteY5" fmla="*/ 164164 h 712857"/>
              <a:gd name="connsiteX6" fmla="*/ 356424 w 707355"/>
              <a:gd name="connsiteY6" fmla="*/ 328329 h 712857"/>
              <a:gd name="connsiteX7" fmla="*/ 192259 w 707355"/>
              <a:gd name="connsiteY7" fmla="*/ 164164 h 712857"/>
              <a:gd name="connsiteX8" fmla="*/ 356424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7468" y="362541"/>
                  <a:pt x="353678" y="362541"/>
                </a:cubicBezTo>
                <a:close/>
                <a:moveTo>
                  <a:pt x="356424" y="0"/>
                </a:moveTo>
                <a:cubicBezTo>
                  <a:pt x="446652" y="0"/>
                  <a:pt x="520589" y="72683"/>
                  <a:pt x="520589" y="164164"/>
                </a:cubicBezTo>
                <a:cubicBezTo>
                  <a:pt x="520589" y="254392"/>
                  <a:pt x="446652" y="328329"/>
                  <a:pt x="356424" y="328329"/>
                </a:cubicBezTo>
                <a:cubicBezTo>
                  <a:pt x="266196" y="328329"/>
                  <a:pt x="192259" y="254392"/>
                  <a:pt x="192259" y="164164"/>
                </a:cubicBezTo>
                <a:cubicBezTo>
                  <a:pt x="192259" y="72683"/>
                  <a:pt x="266196" y="0"/>
                  <a:pt x="356424"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74" name="Freeform 73">
            <a:extLst>
              <a:ext uri="{FF2B5EF4-FFF2-40B4-BE49-F238E27FC236}">
                <a16:creationId xmlns:a16="http://schemas.microsoft.com/office/drawing/2014/main" id="{1AD69C60-37E5-5A4D-930B-61A06DB14DEC}"/>
              </a:ext>
            </a:extLst>
          </p:cNvPr>
          <p:cNvSpPr>
            <a:spLocks noChangeArrowheads="1"/>
          </p:cNvSpPr>
          <p:nvPr/>
        </p:nvSpPr>
        <p:spPr bwMode="auto">
          <a:xfrm>
            <a:off x="10622269" y="3250478"/>
            <a:ext cx="353678" cy="356429"/>
          </a:xfrm>
          <a:custGeom>
            <a:avLst/>
            <a:gdLst>
              <a:gd name="connsiteX0" fmla="*/ 353678 w 707355"/>
              <a:gd name="connsiteY0" fmla="*/ 362541 h 712857"/>
              <a:gd name="connsiteX1" fmla="*/ 707355 w 707355"/>
              <a:gd name="connsiteY1" fmla="*/ 712857 h 712857"/>
              <a:gd name="connsiteX2" fmla="*/ 0 w 707355"/>
              <a:gd name="connsiteY2" fmla="*/ 712857 h 712857"/>
              <a:gd name="connsiteX3" fmla="*/ 353678 w 707355"/>
              <a:gd name="connsiteY3" fmla="*/ 362541 h 712857"/>
              <a:gd name="connsiteX4" fmla="*/ 350930 w 707355"/>
              <a:gd name="connsiteY4" fmla="*/ 0 h 712857"/>
              <a:gd name="connsiteX5" fmla="*/ 515095 w 707355"/>
              <a:gd name="connsiteY5" fmla="*/ 162044 h 712857"/>
              <a:gd name="connsiteX6" fmla="*/ 350930 w 707355"/>
              <a:gd name="connsiteY6" fmla="*/ 322851 h 712857"/>
              <a:gd name="connsiteX7" fmla="*/ 186765 w 707355"/>
              <a:gd name="connsiteY7" fmla="*/ 162044 h 712857"/>
              <a:gd name="connsiteX8" fmla="*/ 350930 w 707355"/>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5" h="712857">
                <a:moveTo>
                  <a:pt x="353678" y="362541"/>
                </a:moveTo>
                <a:cubicBezTo>
                  <a:pt x="548638" y="362541"/>
                  <a:pt x="707355" y="519750"/>
                  <a:pt x="707355" y="712857"/>
                </a:cubicBezTo>
                <a:lnTo>
                  <a:pt x="0" y="712857"/>
                </a:lnTo>
                <a:cubicBezTo>
                  <a:pt x="0" y="519750"/>
                  <a:pt x="158718" y="362541"/>
                  <a:pt x="353678" y="362541"/>
                </a:cubicBezTo>
                <a:close/>
                <a:moveTo>
                  <a:pt x="350930" y="0"/>
                </a:moveTo>
                <a:cubicBezTo>
                  <a:pt x="441158" y="0"/>
                  <a:pt x="515095" y="71744"/>
                  <a:pt x="515095" y="162044"/>
                </a:cubicBezTo>
                <a:cubicBezTo>
                  <a:pt x="515095" y="251106"/>
                  <a:pt x="441158" y="322851"/>
                  <a:pt x="350930" y="322851"/>
                </a:cubicBezTo>
                <a:cubicBezTo>
                  <a:pt x="259449" y="322851"/>
                  <a:pt x="186765" y="251106"/>
                  <a:pt x="186765" y="162044"/>
                </a:cubicBezTo>
                <a:cubicBezTo>
                  <a:pt x="186765" y="71744"/>
                  <a:pt x="259449" y="0"/>
                  <a:pt x="350930"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75" name="Freeform 74">
            <a:extLst>
              <a:ext uri="{FF2B5EF4-FFF2-40B4-BE49-F238E27FC236}">
                <a16:creationId xmlns:a16="http://schemas.microsoft.com/office/drawing/2014/main" id="{8413F0AE-1845-FB40-A0EA-662BB0292FB0}"/>
              </a:ext>
            </a:extLst>
          </p:cNvPr>
          <p:cNvSpPr>
            <a:spLocks noChangeArrowheads="1"/>
          </p:cNvSpPr>
          <p:nvPr/>
        </p:nvSpPr>
        <p:spPr bwMode="auto">
          <a:xfrm>
            <a:off x="10224024" y="3250478"/>
            <a:ext cx="350935" cy="356429"/>
          </a:xfrm>
          <a:custGeom>
            <a:avLst/>
            <a:gdLst>
              <a:gd name="connsiteX0" fmla="*/ 350313 w 701869"/>
              <a:gd name="connsiteY0" fmla="*/ 362541 h 712857"/>
              <a:gd name="connsiteX1" fmla="*/ 701869 w 701869"/>
              <a:gd name="connsiteY1" fmla="*/ 712857 h 712857"/>
              <a:gd name="connsiteX2" fmla="*/ 0 w 701869"/>
              <a:gd name="connsiteY2" fmla="*/ 712857 h 712857"/>
              <a:gd name="connsiteX3" fmla="*/ 350313 w 701869"/>
              <a:gd name="connsiteY3" fmla="*/ 362541 h 712857"/>
              <a:gd name="connsiteX4" fmla="*/ 347572 w 701869"/>
              <a:gd name="connsiteY4" fmla="*/ 0 h 712857"/>
              <a:gd name="connsiteX5" fmla="*/ 509616 w 701869"/>
              <a:gd name="connsiteY5" fmla="*/ 162044 h 712857"/>
              <a:gd name="connsiteX6" fmla="*/ 347572 w 701869"/>
              <a:gd name="connsiteY6" fmla="*/ 322851 h 712857"/>
              <a:gd name="connsiteX7" fmla="*/ 186765 w 701869"/>
              <a:gd name="connsiteY7" fmla="*/ 162044 h 712857"/>
              <a:gd name="connsiteX8" fmla="*/ 347572 w 701869"/>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869" h="712857">
                <a:moveTo>
                  <a:pt x="350313" y="362541"/>
                </a:moveTo>
                <a:cubicBezTo>
                  <a:pt x="545346" y="362541"/>
                  <a:pt x="701869" y="519750"/>
                  <a:pt x="701869" y="712857"/>
                </a:cubicBezTo>
                <a:lnTo>
                  <a:pt x="0" y="712857"/>
                </a:lnTo>
                <a:cubicBezTo>
                  <a:pt x="0" y="519750"/>
                  <a:pt x="156523" y="362541"/>
                  <a:pt x="350313" y="362541"/>
                </a:cubicBezTo>
                <a:close/>
                <a:moveTo>
                  <a:pt x="347572" y="0"/>
                </a:moveTo>
                <a:cubicBezTo>
                  <a:pt x="437872" y="0"/>
                  <a:pt x="509616" y="71744"/>
                  <a:pt x="509616" y="162044"/>
                </a:cubicBezTo>
                <a:cubicBezTo>
                  <a:pt x="509616" y="251106"/>
                  <a:pt x="437872" y="322851"/>
                  <a:pt x="347572" y="322851"/>
                </a:cubicBezTo>
                <a:cubicBezTo>
                  <a:pt x="258510" y="322851"/>
                  <a:pt x="186765" y="251106"/>
                  <a:pt x="186765" y="162044"/>
                </a:cubicBezTo>
                <a:cubicBezTo>
                  <a:pt x="186765" y="71744"/>
                  <a:pt x="258510" y="0"/>
                  <a:pt x="347572" y="0"/>
                </a:cubicBezTo>
                <a:close/>
              </a:path>
            </a:pathLst>
          </a:custGeom>
          <a:solidFill>
            <a:schemeClr val="accent4">
              <a:alpha val="50000"/>
            </a:schemeClr>
          </a:solidFill>
          <a:ln>
            <a:noFill/>
          </a:ln>
          <a:effectLst/>
        </p:spPr>
        <p:txBody>
          <a:bodyPr wrap="square" anchor="ctr">
            <a:noAutofit/>
          </a:bodyPr>
          <a:lstStyle/>
          <a:p>
            <a:endParaRPr lang="en-US" dirty="0">
              <a:latin typeface="Poppins" pitchFamily="2" charset="77"/>
            </a:endParaRPr>
          </a:p>
        </p:txBody>
      </p:sp>
      <p:sp>
        <p:nvSpPr>
          <p:cNvPr id="76" name="Freeform 75">
            <a:extLst>
              <a:ext uri="{FF2B5EF4-FFF2-40B4-BE49-F238E27FC236}">
                <a16:creationId xmlns:a16="http://schemas.microsoft.com/office/drawing/2014/main" id="{30BFBCC6-E2A0-E94D-A00C-E5D7D22F7276}"/>
              </a:ext>
            </a:extLst>
          </p:cNvPr>
          <p:cNvSpPr>
            <a:spLocks noChangeArrowheads="1"/>
          </p:cNvSpPr>
          <p:nvPr/>
        </p:nvSpPr>
        <p:spPr bwMode="auto">
          <a:xfrm>
            <a:off x="9823033"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48805 w 707351"/>
              <a:gd name="connsiteY4" fmla="*/ 0 h 712857"/>
              <a:gd name="connsiteX5" fmla="*/ 509612 w 707351"/>
              <a:gd name="connsiteY5" fmla="*/ 162044 h 712857"/>
              <a:gd name="connsiteX6" fmla="*/ 348805 w 707351"/>
              <a:gd name="connsiteY6" fmla="*/ 322851 h 712857"/>
              <a:gd name="connsiteX7" fmla="*/ 186761 w 707351"/>
              <a:gd name="connsiteY7" fmla="*/ 162044 h 712857"/>
              <a:gd name="connsiteX8" fmla="*/ 348805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8635" y="362541"/>
                  <a:pt x="707351" y="519750"/>
                  <a:pt x="707351" y="712857"/>
                </a:cubicBezTo>
                <a:lnTo>
                  <a:pt x="0" y="712857"/>
                </a:lnTo>
                <a:cubicBezTo>
                  <a:pt x="0" y="519750"/>
                  <a:pt x="158717" y="362541"/>
                  <a:pt x="353676" y="362541"/>
                </a:cubicBezTo>
                <a:close/>
                <a:moveTo>
                  <a:pt x="348805" y="0"/>
                </a:moveTo>
                <a:cubicBezTo>
                  <a:pt x="437867" y="0"/>
                  <a:pt x="509612" y="71744"/>
                  <a:pt x="509612" y="162044"/>
                </a:cubicBezTo>
                <a:cubicBezTo>
                  <a:pt x="509612" y="251106"/>
                  <a:pt x="437867" y="322851"/>
                  <a:pt x="348805" y="322851"/>
                </a:cubicBezTo>
                <a:cubicBezTo>
                  <a:pt x="259743" y="322851"/>
                  <a:pt x="186761" y="251106"/>
                  <a:pt x="186761" y="162044"/>
                </a:cubicBezTo>
                <a:cubicBezTo>
                  <a:pt x="186761" y="71744"/>
                  <a:pt x="259743" y="0"/>
                  <a:pt x="348805"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77" name="Freeform 76">
            <a:extLst>
              <a:ext uri="{FF2B5EF4-FFF2-40B4-BE49-F238E27FC236}">
                <a16:creationId xmlns:a16="http://schemas.microsoft.com/office/drawing/2014/main" id="{82B68E44-A99B-264E-BC37-2C6D2B35C1AA}"/>
              </a:ext>
            </a:extLst>
          </p:cNvPr>
          <p:cNvSpPr>
            <a:spLocks noChangeArrowheads="1"/>
          </p:cNvSpPr>
          <p:nvPr/>
        </p:nvSpPr>
        <p:spPr bwMode="auto">
          <a:xfrm>
            <a:off x="9422040" y="3250478"/>
            <a:ext cx="353676" cy="356429"/>
          </a:xfrm>
          <a:custGeom>
            <a:avLst/>
            <a:gdLst>
              <a:gd name="connsiteX0" fmla="*/ 353676 w 707351"/>
              <a:gd name="connsiteY0" fmla="*/ 362541 h 712857"/>
              <a:gd name="connsiteX1" fmla="*/ 707351 w 707351"/>
              <a:gd name="connsiteY1" fmla="*/ 712857 h 712857"/>
              <a:gd name="connsiteX2" fmla="*/ 0 w 707351"/>
              <a:gd name="connsiteY2" fmla="*/ 712857 h 712857"/>
              <a:gd name="connsiteX3" fmla="*/ 353676 w 707351"/>
              <a:gd name="connsiteY3" fmla="*/ 362541 h 712857"/>
              <a:gd name="connsiteX4" fmla="*/ 353063 w 707351"/>
              <a:gd name="connsiteY4" fmla="*/ 0 h 712857"/>
              <a:gd name="connsiteX5" fmla="*/ 515109 w 707351"/>
              <a:gd name="connsiteY5" fmla="*/ 162044 h 712857"/>
              <a:gd name="connsiteX6" fmla="*/ 353063 w 707351"/>
              <a:gd name="connsiteY6" fmla="*/ 322851 h 712857"/>
              <a:gd name="connsiteX7" fmla="*/ 192254 w 707351"/>
              <a:gd name="connsiteY7" fmla="*/ 162044 h 712857"/>
              <a:gd name="connsiteX8" fmla="*/ 353063 w 707351"/>
              <a:gd name="connsiteY8" fmla="*/ 0 h 7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351" h="712857">
                <a:moveTo>
                  <a:pt x="353676" y="362541"/>
                </a:moveTo>
                <a:cubicBezTo>
                  <a:pt x="549885" y="362541"/>
                  <a:pt x="707351" y="519750"/>
                  <a:pt x="707351" y="712857"/>
                </a:cubicBezTo>
                <a:lnTo>
                  <a:pt x="0" y="712857"/>
                </a:lnTo>
                <a:cubicBezTo>
                  <a:pt x="0" y="519750"/>
                  <a:pt x="158717" y="362541"/>
                  <a:pt x="353676" y="362541"/>
                </a:cubicBezTo>
                <a:close/>
                <a:moveTo>
                  <a:pt x="353063" y="0"/>
                </a:moveTo>
                <a:cubicBezTo>
                  <a:pt x="443364" y="0"/>
                  <a:pt x="515109" y="71744"/>
                  <a:pt x="515109" y="162044"/>
                </a:cubicBezTo>
                <a:cubicBezTo>
                  <a:pt x="515109" y="251106"/>
                  <a:pt x="443364" y="322851"/>
                  <a:pt x="353063" y="322851"/>
                </a:cubicBezTo>
                <a:cubicBezTo>
                  <a:pt x="264000" y="322851"/>
                  <a:pt x="192254" y="251106"/>
                  <a:pt x="192254" y="162044"/>
                </a:cubicBezTo>
                <a:cubicBezTo>
                  <a:pt x="192254" y="71744"/>
                  <a:pt x="264000" y="0"/>
                  <a:pt x="353063"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4" name="TextBox 3">
            <a:extLst>
              <a:ext uri="{FF2B5EF4-FFF2-40B4-BE49-F238E27FC236}">
                <a16:creationId xmlns:a16="http://schemas.microsoft.com/office/drawing/2014/main" id="{F5891E57-9A20-DE42-AE35-19BBFDDDCEFC}"/>
              </a:ext>
            </a:extLst>
          </p:cNvPr>
          <p:cNvSpPr txBox="1"/>
          <p:nvPr/>
        </p:nvSpPr>
        <p:spPr>
          <a:xfrm>
            <a:off x="762000" y="674252"/>
            <a:ext cx="10668000" cy="661720"/>
          </a:xfrm>
          <a:prstGeom prst="rect">
            <a:avLst/>
          </a:prstGeom>
          <a:noFill/>
        </p:spPr>
        <p:txBody>
          <a:bodyPr wrap="square" rtlCol="0" anchor="b">
            <a:spAutoFit/>
          </a:bodyPr>
          <a:lstStyle/>
          <a:p>
            <a:pPr algn="ctr"/>
            <a:r>
              <a:rPr lang="en-US" sz="3700" b="1" spc="-145" dirty="0">
                <a:solidFill>
                  <a:schemeClr val="tx2"/>
                </a:solidFill>
                <a:latin typeface="Poppins" pitchFamily="2" charset="77"/>
                <a:cs typeface="Poppins" pitchFamily="2" charset="77"/>
              </a:rPr>
              <a:t>eGFR SLOPE</a:t>
            </a:r>
          </a:p>
        </p:txBody>
      </p:sp>
      <p:sp>
        <p:nvSpPr>
          <p:cNvPr id="6" name="TextBox 5">
            <a:extLst>
              <a:ext uri="{FF2B5EF4-FFF2-40B4-BE49-F238E27FC236}">
                <a16:creationId xmlns:a16="http://schemas.microsoft.com/office/drawing/2014/main" id="{CA1DB66D-323D-2349-857B-16089756E5D1}"/>
              </a:ext>
            </a:extLst>
          </p:cNvPr>
          <p:cNvSpPr txBox="1"/>
          <p:nvPr/>
        </p:nvSpPr>
        <p:spPr>
          <a:xfrm>
            <a:off x="817034" y="4973362"/>
            <a:ext cx="2355069"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BSA</a:t>
            </a:r>
          </a:p>
        </p:txBody>
      </p:sp>
      <p:sp>
        <p:nvSpPr>
          <p:cNvPr id="7" name="TextBox 6">
            <a:extLst>
              <a:ext uri="{FF2B5EF4-FFF2-40B4-BE49-F238E27FC236}">
                <a16:creationId xmlns:a16="http://schemas.microsoft.com/office/drawing/2014/main" id="{A1FF5721-E714-F14C-8333-492670AF8824}"/>
              </a:ext>
            </a:extLst>
          </p:cNvPr>
          <p:cNvSpPr txBox="1"/>
          <p:nvPr/>
        </p:nvSpPr>
        <p:spPr>
          <a:xfrm>
            <a:off x="593125" y="5348693"/>
            <a:ext cx="2578980" cy="1027204"/>
          </a:xfrm>
          <a:prstGeom prst="rect">
            <a:avLst/>
          </a:prstGeom>
          <a:noFill/>
        </p:spPr>
        <p:txBody>
          <a:bodyPr wrap="square" rtlCol="0">
            <a:spAutoFit/>
          </a:bodyPr>
          <a:lstStyle/>
          <a:p>
            <a:pPr algn="ctr">
              <a:lnSpc>
                <a:spcPts val="1800"/>
              </a:lnSpc>
            </a:pPr>
            <a:r>
              <a:rPr lang="en-US" spc="-10" dirty="0" err="1">
                <a:solidFill>
                  <a:schemeClr val="accent1">
                    <a:lumMod val="75000"/>
                  </a:schemeClr>
                </a:solidFill>
                <a:latin typeface="Poppins" pitchFamily="2" charset="77"/>
                <a:cs typeface="Poppins" pitchFamily="2" charset="77"/>
              </a:rPr>
              <a:t>Imoportant</a:t>
            </a:r>
            <a:r>
              <a:rPr lang="en-US" spc="-10" dirty="0">
                <a:solidFill>
                  <a:schemeClr val="accent1">
                    <a:lumMod val="75000"/>
                  </a:schemeClr>
                </a:solidFill>
                <a:latin typeface="Poppins" pitchFamily="2" charset="77"/>
                <a:cs typeface="Poppins" pitchFamily="2" charset="77"/>
              </a:rPr>
              <a:t> parameter in CKD EPI and eGFR MDRD </a:t>
            </a:r>
            <a:r>
              <a:rPr lang="en-US" sz="2000" spc="-10" dirty="0">
                <a:solidFill>
                  <a:schemeClr val="accent1">
                    <a:lumMod val="75000"/>
                  </a:schemeClr>
                </a:solidFill>
                <a:latin typeface="Poppins" pitchFamily="2" charset="77"/>
                <a:cs typeface="Poppins" pitchFamily="2" charset="77"/>
              </a:rPr>
              <a:t>equation</a:t>
            </a:r>
            <a:endParaRPr lang="en-US" spc="-10" dirty="0">
              <a:solidFill>
                <a:schemeClr val="accent1">
                  <a:lumMod val="75000"/>
                </a:schemeClr>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F7FC0EB7-AEDD-364F-8FB7-0FCE19499138}"/>
              </a:ext>
            </a:extLst>
          </p:cNvPr>
          <p:cNvSpPr txBox="1"/>
          <p:nvPr/>
        </p:nvSpPr>
        <p:spPr>
          <a:xfrm>
            <a:off x="3549306" y="4927195"/>
            <a:ext cx="2355069" cy="400110"/>
          </a:xfrm>
          <a:prstGeom prst="rect">
            <a:avLst/>
          </a:prstGeom>
          <a:noFill/>
        </p:spPr>
        <p:txBody>
          <a:bodyPr wrap="square" rtlCol="0" anchor="b">
            <a:spAutoFit/>
          </a:bodyPr>
          <a:lstStyle/>
          <a:p>
            <a:pPr algn="ctr"/>
            <a:r>
              <a:rPr lang="en-US" sz="2000" b="1" spc="-15" dirty="0" err="1">
                <a:solidFill>
                  <a:schemeClr val="accent2"/>
                </a:solidFill>
                <a:latin typeface="Poppins" pitchFamily="2" charset="77"/>
                <a:cs typeface="Poppins" pitchFamily="2" charset="77"/>
              </a:rPr>
              <a:t>mGFR</a:t>
            </a:r>
            <a:endParaRPr lang="en-US" sz="2000" b="1" spc="-15" dirty="0">
              <a:solidFill>
                <a:schemeClr val="accent2"/>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C277DDBC-5CAF-7747-B7C3-6D7A686DEE1E}"/>
              </a:ext>
            </a:extLst>
          </p:cNvPr>
          <p:cNvSpPr txBox="1"/>
          <p:nvPr/>
        </p:nvSpPr>
        <p:spPr>
          <a:xfrm>
            <a:off x="3549306" y="5348693"/>
            <a:ext cx="2355069" cy="819455"/>
          </a:xfrm>
          <a:prstGeom prst="rect">
            <a:avLst/>
          </a:prstGeom>
          <a:noFill/>
        </p:spPr>
        <p:txBody>
          <a:bodyPr wrap="square" rtlCol="0">
            <a:spAutoFit/>
          </a:bodyPr>
          <a:lstStyle/>
          <a:p>
            <a:pPr algn="ctr">
              <a:lnSpc>
                <a:spcPts val="1800"/>
              </a:lnSpc>
            </a:pPr>
            <a:r>
              <a:rPr lang="en-US" sz="2400" spc="-10" dirty="0">
                <a:solidFill>
                  <a:schemeClr val="accent2">
                    <a:lumMod val="75000"/>
                  </a:schemeClr>
                </a:solidFill>
                <a:latin typeface="Poppins" pitchFamily="2" charset="77"/>
                <a:cs typeface="Poppins" pitchFamily="2" charset="77"/>
              </a:rPr>
              <a:t>The measurement of choice !!!!!</a:t>
            </a:r>
          </a:p>
        </p:txBody>
      </p:sp>
      <p:sp>
        <p:nvSpPr>
          <p:cNvPr id="10" name="TextBox 9">
            <a:extLst>
              <a:ext uri="{FF2B5EF4-FFF2-40B4-BE49-F238E27FC236}">
                <a16:creationId xmlns:a16="http://schemas.microsoft.com/office/drawing/2014/main" id="{4CDDB541-BE55-6F45-AEC9-5EC590871D77}"/>
              </a:ext>
            </a:extLst>
          </p:cNvPr>
          <p:cNvSpPr txBox="1"/>
          <p:nvPr/>
        </p:nvSpPr>
        <p:spPr>
          <a:xfrm>
            <a:off x="6287624" y="4973362"/>
            <a:ext cx="2355069"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eGFR standardized </a:t>
            </a:r>
          </a:p>
        </p:txBody>
      </p:sp>
      <p:sp>
        <p:nvSpPr>
          <p:cNvPr id="12" name="TextBox 11">
            <a:extLst>
              <a:ext uri="{FF2B5EF4-FFF2-40B4-BE49-F238E27FC236}">
                <a16:creationId xmlns:a16="http://schemas.microsoft.com/office/drawing/2014/main" id="{516EE3B1-2ACA-974D-A164-F7AC431C4935}"/>
              </a:ext>
            </a:extLst>
          </p:cNvPr>
          <p:cNvSpPr txBox="1"/>
          <p:nvPr/>
        </p:nvSpPr>
        <p:spPr>
          <a:xfrm>
            <a:off x="9043847" y="5134153"/>
            <a:ext cx="2355069" cy="353943"/>
          </a:xfrm>
          <a:prstGeom prst="rect">
            <a:avLst/>
          </a:prstGeom>
          <a:noFill/>
        </p:spPr>
        <p:txBody>
          <a:bodyPr wrap="square" rtlCol="0" anchor="b">
            <a:spAutoFit/>
          </a:bodyPr>
          <a:lstStyle/>
          <a:p>
            <a:pPr algn="ctr"/>
            <a:r>
              <a:rPr lang="en-US" sz="1700" b="1" spc="-15" dirty="0">
                <a:solidFill>
                  <a:schemeClr val="accent4"/>
                </a:solidFill>
                <a:latin typeface="Poppins" pitchFamily="2" charset="77"/>
                <a:cs typeface="Poppins" pitchFamily="2" charset="77"/>
              </a:rPr>
              <a:t>eGFR personalized</a:t>
            </a:r>
          </a:p>
        </p:txBody>
      </p:sp>
      <p:sp>
        <p:nvSpPr>
          <p:cNvPr id="13" name="TextBox 12">
            <a:extLst>
              <a:ext uri="{FF2B5EF4-FFF2-40B4-BE49-F238E27FC236}">
                <a16:creationId xmlns:a16="http://schemas.microsoft.com/office/drawing/2014/main" id="{E64AD541-F39C-C745-81CA-7C0D9A7C7334}"/>
              </a:ext>
            </a:extLst>
          </p:cNvPr>
          <p:cNvSpPr txBox="1"/>
          <p:nvPr/>
        </p:nvSpPr>
        <p:spPr>
          <a:xfrm>
            <a:off x="8999174" y="5740115"/>
            <a:ext cx="2355069" cy="342401"/>
          </a:xfrm>
          <a:prstGeom prst="rect">
            <a:avLst/>
          </a:prstGeom>
          <a:noFill/>
        </p:spPr>
        <p:txBody>
          <a:bodyPr wrap="square" rtlCol="0">
            <a:spAutoFit/>
          </a:bodyPr>
          <a:lstStyle/>
          <a:p>
            <a:pPr algn="ctr">
              <a:lnSpc>
                <a:spcPts val="1800"/>
              </a:lnSpc>
            </a:pPr>
            <a:r>
              <a:rPr lang="en-US" sz="2000" b="1" spc="-10" dirty="0">
                <a:solidFill>
                  <a:schemeClr val="accent4">
                    <a:lumMod val="75000"/>
                  </a:schemeClr>
                </a:solidFill>
                <a:latin typeface="Poppins" pitchFamily="2" charset="77"/>
                <a:cs typeface="Poppins" pitchFamily="2" charset="77"/>
              </a:rPr>
              <a:t>More accurate</a:t>
            </a:r>
          </a:p>
        </p:txBody>
      </p:sp>
      <p:sp>
        <p:nvSpPr>
          <p:cNvPr id="78" name="TextBox 77">
            <a:extLst>
              <a:ext uri="{FF2B5EF4-FFF2-40B4-BE49-F238E27FC236}">
                <a16:creationId xmlns:a16="http://schemas.microsoft.com/office/drawing/2014/main" id="{335D6E90-834A-6E23-6C24-DEE561AC3F8C}"/>
              </a:ext>
            </a:extLst>
          </p:cNvPr>
          <p:cNvSpPr txBox="1"/>
          <p:nvPr/>
        </p:nvSpPr>
        <p:spPr>
          <a:xfrm>
            <a:off x="6311577" y="5387376"/>
            <a:ext cx="2355069" cy="796372"/>
          </a:xfrm>
          <a:prstGeom prst="rect">
            <a:avLst/>
          </a:prstGeom>
          <a:noFill/>
        </p:spPr>
        <p:txBody>
          <a:bodyPr wrap="square" rtlCol="0">
            <a:spAutoFit/>
          </a:bodyPr>
          <a:lstStyle/>
          <a:p>
            <a:pPr algn="ctr">
              <a:lnSpc>
                <a:spcPts val="1800"/>
              </a:lnSpc>
            </a:pPr>
            <a:r>
              <a:rPr lang="en-US" sz="2000" spc="-10" dirty="0">
                <a:solidFill>
                  <a:schemeClr val="bg2">
                    <a:lumMod val="50000"/>
                  </a:schemeClr>
                </a:solidFill>
                <a:latin typeface="Poppins" pitchFamily="2" charset="77"/>
                <a:cs typeface="Poppins" pitchFamily="2" charset="77"/>
              </a:rPr>
              <a:t>Useful for laboratory medicine</a:t>
            </a:r>
          </a:p>
        </p:txBody>
      </p:sp>
    </p:spTree>
    <p:extLst>
      <p:ext uri="{BB962C8B-B14F-4D97-AF65-F5344CB8AC3E}">
        <p14:creationId xmlns:p14="http://schemas.microsoft.com/office/powerpoint/2010/main" val="94839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3823</TotalTime>
  <Words>286</Words>
  <Application>Microsoft Macintosh PowerPoint</Application>
  <PresentationFormat>Widescreen</PresentationFormat>
  <Paragraphs>107</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Lato Light</vt:lpstr>
      <vt:lpstr>Poppins</vt:lpstr>
      <vt:lpstr>Poppins Light</vt:lpstr>
      <vt:lpstr>Source Sans Pro</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GFR slope as a predictor of kidney function related to anthropometric parameters </dc:title>
  <dc:creator>vjollca godanci</dc:creator>
  <cp:lastModifiedBy>vjollca godanci</cp:lastModifiedBy>
  <cp:revision>12</cp:revision>
  <dcterms:created xsi:type="dcterms:W3CDTF">2023-10-11T19:52:47Z</dcterms:created>
  <dcterms:modified xsi:type="dcterms:W3CDTF">2023-10-19T06:58:04Z</dcterms:modified>
</cp:coreProperties>
</file>