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sldIdLst>
    <p:sldId id="258" r:id="rId5"/>
    <p:sldId id="293" r:id="rId6"/>
    <p:sldId id="298" r:id="rId7"/>
    <p:sldId id="299" r:id="rId8"/>
    <p:sldId id="301" r:id="rId9"/>
    <p:sldId id="300"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49AA"/>
    <a:srgbClr val="000099"/>
    <a:srgbClr val="FE7055"/>
    <a:srgbClr val="FFD400"/>
    <a:srgbClr val="3DA8AA"/>
    <a:srgbClr val="001279"/>
    <a:srgbClr val="2654B4"/>
    <a:srgbClr val="F4FA00"/>
    <a:srgbClr val="D5001E"/>
    <a:srgbClr val="D5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85" autoAdjust="0"/>
    <p:restoredTop sz="95256" autoAdjust="0"/>
  </p:normalViewPr>
  <p:slideViewPr>
    <p:cSldViewPr snapToGrid="0" snapToObjects="1">
      <p:cViewPr varScale="1">
        <p:scale>
          <a:sx n="124" d="100"/>
          <a:sy n="124" d="100"/>
        </p:scale>
        <p:origin x="352" y="16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9D0B3B-FFE8-A849-82BA-C2EDAEF5FE3D}" type="datetimeFigureOut">
              <a:rPr lang="en-US" smtClean="0"/>
              <a:t>10/18/23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350754-BDBA-A847-9CEE-DAFD42C7995E}" type="slidenum">
              <a:rPr lang="en-US" smtClean="0"/>
              <a:t>‹#›</a:t>
            </a:fld>
            <a:endParaRPr lang="en-US"/>
          </a:p>
        </p:txBody>
      </p:sp>
    </p:spTree>
    <p:extLst>
      <p:ext uri="{BB962C8B-B14F-4D97-AF65-F5344CB8AC3E}">
        <p14:creationId xmlns:p14="http://schemas.microsoft.com/office/powerpoint/2010/main" val="181858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350754-BDBA-A847-9CEE-DAFD42C7995E}" type="slidenum">
              <a:rPr lang="en-US" smtClean="0"/>
              <a:t>1</a:t>
            </a:fld>
            <a:endParaRPr lang="en-US"/>
          </a:p>
        </p:txBody>
      </p:sp>
    </p:spTree>
    <p:extLst>
      <p:ext uri="{BB962C8B-B14F-4D97-AF65-F5344CB8AC3E}">
        <p14:creationId xmlns:p14="http://schemas.microsoft.com/office/powerpoint/2010/main" val="1481070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350754-BDBA-A847-9CEE-DAFD42C7995E}" type="slidenum">
              <a:rPr lang="en-US" smtClean="0"/>
              <a:t>2</a:t>
            </a:fld>
            <a:endParaRPr lang="en-US"/>
          </a:p>
        </p:txBody>
      </p:sp>
    </p:spTree>
    <p:extLst>
      <p:ext uri="{BB962C8B-B14F-4D97-AF65-F5344CB8AC3E}">
        <p14:creationId xmlns:p14="http://schemas.microsoft.com/office/powerpoint/2010/main" val="1356231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350754-BDBA-A847-9CEE-DAFD42C7995E}" type="slidenum">
              <a:rPr lang="en-US" smtClean="0"/>
              <a:t>7</a:t>
            </a:fld>
            <a:endParaRPr lang="en-US"/>
          </a:p>
        </p:txBody>
      </p:sp>
    </p:spTree>
    <p:extLst>
      <p:ext uri="{BB962C8B-B14F-4D97-AF65-F5344CB8AC3E}">
        <p14:creationId xmlns:p14="http://schemas.microsoft.com/office/powerpoint/2010/main" val="4154005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F1020F-852F-7D42-8102-2D897E08FE03}"/>
              </a:ext>
            </a:extLst>
          </p:cNvPr>
          <p:cNvSpPr>
            <a:spLocks noGrp="1"/>
          </p:cNvSpPr>
          <p:nvPr>
            <p:ph type="dt" sz="half" idx="10"/>
          </p:nvPr>
        </p:nvSpPr>
        <p:spPr/>
        <p:txBody>
          <a:bodyPr/>
          <a:lstStyle/>
          <a:p>
            <a:fld id="{FC93B92A-6262-384E-ABAB-6FA1FAF6C4DE}" type="datetime6">
              <a:rPr lang="en-US" smtClean="0"/>
              <a:t>October 23</a:t>
            </a:fld>
            <a:endParaRPr lang="en-US"/>
          </a:p>
        </p:txBody>
      </p:sp>
      <p:sp>
        <p:nvSpPr>
          <p:cNvPr id="3" name="Footer Placeholder 2">
            <a:extLst>
              <a:ext uri="{FF2B5EF4-FFF2-40B4-BE49-F238E27FC236}">
                <a16:creationId xmlns:a16="http://schemas.microsoft.com/office/drawing/2014/main" id="{3CCF1AA7-4CA2-F94E-8022-1DE2FD625858}"/>
              </a:ext>
            </a:extLst>
          </p:cNvPr>
          <p:cNvSpPr>
            <a:spLocks noGrp="1"/>
          </p:cNvSpPr>
          <p:nvPr>
            <p:ph type="ftr" sz="quarter" idx="11"/>
          </p:nvPr>
        </p:nvSpPr>
        <p:spPr/>
        <p:txBody>
          <a:bodyPr/>
          <a:lstStyle/>
          <a:p>
            <a:r>
              <a:rPr lang="en-US"/>
              <a:t>International Society of Nephrology </a:t>
            </a:r>
          </a:p>
        </p:txBody>
      </p:sp>
      <p:sp>
        <p:nvSpPr>
          <p:cNvPr id="4" name="Slide Number Placeholder 3" hidden="1">
            <a:extLst>
              <a:ext uri="{FF2B5EF4-FFF2-40B4-BE49-F238E27FC236}">
                <a16:creationId xmlns:a16="http://schemas.microsoft.com/office/drawing/2014/main" id="{DCDE94D2-D5D3-7E41-95C1-61B422CA5005}"/>
              </a:ext>
            </a:extLst>
          </p:cNvPr>
          <p:cNvSpPr>
            <a:spLocks noGrp="1"/>
          </p:cNvSpPr>
          <p:nvPr>
            <p:ph type="sldNum" sz="quarter" idx="12"/>
          </p:nvPr>
        </p:nvSpPr>
        <p:spPr/>
        <p:txBody>
          <a:bodyPr/>
          <a:lstStyle/>
          <a:p>
            <a:fld id="{4A9CEFBC-9863-BD47-BA2B-008170C231CB}" type="slidenum">
              <a:rPr lang="en-US" smtClean="0"/>
              <a:t>‹#›</a:t>
            </a:fld>
            <a:endParaRPr lang="en-US"/>
          </a:p>
        </p:txBody>
      </p:sp>
      <p:pic>
        <p:nvPicPr>
          <p:cNvPr id="5" name="Picture 4">
            <a:extLst>
              <a:ext uri="{FF2B5EF4-FFF2-40B4-BE49-F238E27FC236}">
                <a16:creationId xmlns:a16="http://schemas.microsoft.com/office/drawing/2014/main" id="{2041022A-EEE1-4244-8548-5E804D4E1EC7}"/>
              </a:ext>
            </a:extLst>
          </p:cNvPr>
          <p:cNvPicPr>
            <a:picLocks noChangeAspect="1"/>
          </p:cNvPicPr>
          <p:nvPr userDrawn="1"/>
        </p:nvPicPr>
        <p:blipFill>
          <a:blip r:embed="rId2"/>
          <a:stretch>
            <a:fillRect/>
          </a:stretch>
        </p:blipFill>
        <p:spPr>
          <a:xfrm>
            <a:off x="1806" y="-18879"/>
            <a:ext cx="12188388" cy="6858000"/>
          </a:xfrm>
          <a:prstGeom prst="rect">
            <a:avLst/>
          </a:prstGeom>
        </p:spPr>
      </p:pic>
    </p:spTree>
    <p:extLst>
      <p:ext uri="{BB962C8B-B14F-4D97-AF65-F5344CB8AC3E}">
        <p14:creationId xmlns:p14="http://schemas.microsoft.com/office/powerpoint/2010/main" val="244590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D77F4-3249-A242-A6EF-2DCBAEDA98D8}"/>
              </a:ext>
            </a:extLst>
          </p:cNvPr>
          <p:cNvSpPr>
            <a:spLocks noGrp="1"/>
          </p:cNvSpPr>
          <p:nvPr>
            <p:ph type="title"/>
          </p:nvPr>
        </p:nvSpPr>
        <p:spPr/>
        <p:txBody>
          <a:bodyPr/>
          <a:lstStyle/>
          <a:p>
            <a:r>
              <a:rPr lang="fr-FR"/>
              <a:t>Modifiez le style du titre</a:t>
            </a:r>
            <a:endParaRPr lang="en-US" dirty="0"/>
          </a:p>
        </p:txBody>
      </p:sp>
      <p:sp>
        <p:nvSpPr>
          <p:cNvPr id="3" name="Vertical Text Placeholder 2">
            <a:extLst>
              <a:ext uri="{FF2B5EF4-FFF2-40B4-BE49-F238E27FC236}">
                <a16:creationId xmlns:a16="http://schemas.microsoft.com/office/drawing/2014/main" id="{BB28DE9F-9975-0C4A-B5BC-23DA21C4D467}"/>
              </a:ext>
            </a:extLst>
          </p:cNvPr>
          <p:cNvSpPr>
            <a:spLocks noGrp="1"/>
          </p:cNvSpPr>
          <p:nvPr>
            <p:ph type="body" orient="vert" idx="1"/>
          </p:nvPr>
        </p:nvSpPr>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F072FD77-FF0E-1F43-AAC5-942C185E9745}"/>
              </a:ext>
            </a:extLst>
          </p:cNvPr>
          <p:cNvSpPr>
            <a:spLocks noGrp="1"/>
          </p:cNvSpPr>
          <p:nvPr>
            <p:ph type="dt" sz="half" idx="10"/>
          </p:nvPr>
        </p:nvSpPr>
        <p:spPr/>
        <p:txBody>
          <a:bodyPr/>
          <a:lstStyle/>
          <a:p>
            <a:fld id="{0678CA4D-C27D-3D40-A5E0-0E98C86B6B25}" type="datetime6">
              <a:rPr lang="en-US" smtClean="0"/>
              <a:t>October 23</a:t>
            </a:fld>
            <a:endParaRPr lang="en-US"/>
          </a:p>
        </p:txBody>
      </p:sp>
      <p:sp>
        <p:nvSpPr>
          <p:cNvPr id="5" name="Footer Placeholder 4">
            <a:extLst>
              <a:ext uri="{FF2B5EF4-FFF2-40B4-BE49-F238E27FC236}">
                <a16:creationId xmlns:a16="http://schemas.microsoft.com/office/drawing/2014/main" id="{C961CAE0-0A4A-364D-BFCA-2D37233C6332}"/>
              </a:ext>
            </a:extLst>
          </p:cNvPr>
          <p:cNvSpPr>
            <a:spLocks noGrp="1"/>
          </p:cNvSpPr>
          <p:nvPr>
            <p:ph type="ftr" sz="quarter" idx="11"/>
          </p:nvPr>
        </p:nvSpPr>
        <p:spPr/>
        <p:txBody>
          <a:bodyPr/>
          <a:lstStyle/>
          <a:p>
            <a:r>
              <a:rPr lang="en-US"/>
              <a:t>International Society of Nephrology </a:t>
            </a:r>
          </a:p>
        </p:txBody>
      </p:sp>
      <p:sp>
        <p:nvSpPr>
          <p:cNvPr id="6" name="Slide Number Placeholder 5">
            <a:extLst>
              <a:ext uri="{FF2B5EF4-FFF2-40B4-BE49-F238E27FC236}">
                <a16:creationId xmlns:a16="http://schemas.microsoft.com/office/drawing/2014/main" id="{DCD1AA86-0591-B041-9943-D667B30C7C92}"/>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405125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87DCE4-10BC-AA4A-9919-42A818349355}"/>
              </a:ext>
            </a:extLst>
          </p:cNvPr>
          <p:cNvSpPr>
            <a:spLocks noGrp="1"/>
          </p:cNvSpPr>
          <p:nvPr>
            <p:ph type="title" orient="vert"/>
          </p:nvPr>
        </p:nvSpPr>
        <p:spPr>
          <a:xfrm>
            <a:off x="6335661" y="365125"/>
            <a:ext cx="2628900" cy="5811838"/>
          </a:xfrm>
        </p:spPr>
        <p:txBody>
          <a:bodyPr vert="eaVert"/>
          <a:lstStyle/>
          <a:p>
            <a:r>
              <a:rPr lang="fr-FR"/>
              <a:t>Modifiez le style du titre</a:t>
            </a:r>
            <a:endParaRPr lang="en-US" dirty="0"/>
          </a:p>
        </p:txBody>
      </p:sp>
      <p:sp>
        <p:nvSpPr>
          <p:cNvPr id="3" name="Vertical Text Placeholder 2">
            <a:extLst>
              <a:ext uri="{FF2B5EF4-FFF2-40B4-BE49-F238E27FC236}">
                <a16:creationId xmlns:a16="http://schemas.microsoft.com/office/drawing/2014/main" id="{9B366AF0-FEBE-E242-AEB4-85760EE2B9BD}"/>
              </a:ext>
            </a:extLst>
          </p:cNvPr>
          <p:cNvSpPr>
            <a:spLocks noGrp="1"/>
          </p:cNvSpPr>
          <p:nvPr>
            <p:ph type="body" orient="vert" idx="1"/>
          </p:nvPr>
        </p:nvSpPr>
        <p:spPr>
          <a:xfrm>
            <a:off x="838199" y="365125"/>
            <a:ext cx="5356123" cy="5811838"/>
          </a:xfr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1AA4D641-EA34-4C4E-8314-8F298CDAF968}"/>
              </a:ext>
            </a:extLst>
          </p:cNvPr>
          <p:cNvSpPr>
            <a:spLocks noGrp="1"/>
          </p:cNvSpPr>
          <p:nvPr>
            <p:ph type="dt" sz="half" idx="10"/>
          </p:nvPr>
        </p:nvSpPr>
        <p:spPr/>
        <p:txBody>
          <a:bodyPr/>
          <a:lstStyle/>
          <a:p>
            <a:fld id="{8B2355EB-FAAC-6A4F-A98F-C34E66C200D3}" type="datetime6">
              <a:rPr lang="en-US" smtClean="0"/>
              <a:t>October 23</a:t>
            </a:fld>
            <a:endParaRPr lang="en-US"/>
          </a:p>
        </p:txBody>
      </p:sp>
      <p:sp>
        <p:nvSpPr>
          <p:cNvPr id="5" name="Footer Placeholder 4">
            <a:extLst>
              <a:ext uri="{FF2B5EF4-FFF2-40B4-BE49-F238E27FC236}">
                <a16:creationId xmlns:a16="http://schemas.microsoft.com/office/drawing/2014/main" id="{14B1CB97-CC1F-D34A-8154-408C939333C0}"/>
              </a:ext>
            </a:extLst>
          </p:cNvPr>
          <p:cNvSpPr>
            <a:spLocks noGrp="1"/>
          </p:cNvSpPr>
          <p:nvPr>
            <p:ph type="ftr" sz="quarter" idx="11"/>
          </p:nvPr>
        </p:nvSpPr>
        <p:spPr/>
        <p:txBody>
          <a:bodyPr/>
          <a:lstStyle/>
          <a:p>
            <a:r>
              <a:rPr lang="en-US"/>
              <a:t>International Society of Nephrology </a:t>
            </a:r>
          </a:p>
        </p:txBody>
      </p:sp>
      <p:sp>
        <p:nvSpPr>
          <p:cNvPr id="6" name="Slide Number Placeholder 5">
            <a:extLst>
              <a:ext uri="{FF2B5EF4-FFF2-40B4-BE49-F238E27FC236}">
                <a16:creationId xmlns:a16="http://schemas.microsoft.com/office/drawing/2014/main" id="{68EA49BB-5DC0-3E4D-9D53-2A2081C26BD0}"/>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2084797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Disposition personnalisé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F0FA95B-C3DB-8045-A34D-F3FBA9136C5B}"/>
              </a:ext>
            </a:extLst>
          </p:cNvPr>
          <p:cNvSpPr>
            <a:spLocks noGrp="1"/>
          </p:cNvSpPr>
          <p:nvPr>
            <p:ph type="dt" sz="half" idx="10"/>
          </p:nvPr>
        </p:nvSpPr>
        <p:spPr/>
        <p:txBody>
          <a:bodyPr/>
          <a:lstStyle/>
          <a:p>
            <a:fld id="{D8C17208-9617-FC4D-B79A-0DF51ED0AA1A}" type="datetime6">
              <a:rPr lang="en-US" smtClean="0"/>
              <a:t>October 23</a:t>
            </a:fld>
            <a:endParaRPr lang="en-US" dirty="0"/>
          </a:p>
        </p:txBody>
      </p:sp>
      <p:sp>
        <p:nvSpPr>
          <p:cNvPr id="4" name="Footer Placeholder 3">
            <a:extLst>
              <a:ext uri="{FF2B5EF4-FFF2-40B4-BE49-F238E27FC236}">
                <a16:creationId xmlns:a16="http://schemas.microsoft.com/office/drawing/2014/main" id="{50EFEBFA-3895-0F4F-95C6-D155E4E097EC}"/>
              </a:ext>
            </a:extLst>
          </p:cNvPr>
          <p:cNvSpPr>
            <a:spLocks noGrp="1"/>
          </p:cNvSpPr>
          <p:nvPr>
            <p:ph type="ftr" sz="quarter" idx="11"/>
          </p:nvPr>
        </p:nvSpPr>
        <p:spPr/>
        <p:txBody>
          <a:bodyPr/>
          <a:lstStyle/>
          <a:p>
            <a:r>
              <a:rPr lang="en-US"/>
              <a:t>International Society of Nephrology </a:t>
            </a:r>
          </a:p>
        </p:txBody>
      </p:sp>
      <p:sp>
        <p:nvSpPr>
          <p:cNvPr id="5" name="Slide Number Placeholder 4">
            <a:extLst>
              <a:ext uri="{FF2B5EF4-FFF2-40B4-BE49-F238E27FC236}">
                <a16:creationId xmlns:a16="http://schemas.microsoft.com/office/drawing/2014/main" id="{643D6287-DEB6-E24E-903D-4BB0C5321EBE}"/>
              </a:ext>
            </a:extLst>
          </p:cNvPr>
          <p:cNvSpPr>
            <a:spLocks noGrp="1"/>
          </p:cNvSpPr>
          <p:nvPr>
            <p:ph type="sldNum" sz="quarter" idx="12"/>
          </p:nvPr>
        </p:nvSpPr>
        <p:spPr/>
        <p:txBody>
          <a:bodyPr/>
          <a:lstStyle/>
          <a:p>
            <a:fld id="{4A9CEFBC-9863-BD47-BA2B-008170C231CB}" type="slidenum">
              <a:rPr lang="en-US" smtClean="0"/>
              <a:pPr/>
              <a:t>‹#›</a:t>
            </a:fld>
            <a:endParaRPr lang="en-US"/>
          </a:p>
        </p:txBody>
      </p:sp>
      <p:pic>
        <p:nvPicPr>
          <p:cNvPr id="9" name="Picture 8">
            <a:extLst>
              <a:ext uri="{FF2B5EF4-FFF2-40B4-BE49-F238E27FC236}">
                <a16:creationId xmlns:a16="http://schemas.microsoft.com/office/drawing/2014/main" id="{6E4FE625-0FE8-A24A-B755-43F8EC9D64C7}"/>
              </a:ext>
            </a:extLst>
          </p:cNvPr>
          <p:cNvPicPr>
            <a:picLocks noChangeAspect="1"/>
          </p:cNvPicPr>
          <p:nvPr userDrawn="1"/>
        </p:nvPicPr>
        <p:blipFill>
          <a:blip r:embed="rId2"/>
          <a:stretch>
            <a:fillRect/>
          </a:stretch>
        </p:blipFill>
        <p:spPr>
          <a:xfrm>
            <a:off x="1806" y="0"/>
            <a:ext cx="12188388" cy="6858000"/>
          </a:xfrm>
          <a:prstGeom prst="rect">
            <a:avLst/>
          </a:prstGeom>
        </p:spPr>
      </p:pic>
    </p:spTree>
    <p:extLst>
      <p:ext uri="{BB962C8B-B14F-4D97-AF65-F5344CB8AC3E}">
        <p14:creationId xmlns:p14="http://schemas.microsoft.com/office/powerpoint/2010/main" val="210598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4862C-25E3-A94A-A9C0-9579E4734365}"/>
              </a:ext>
            </a:extLst>
          </p:cNvPr>
          <p:cNvSpPr>
            <a:spLocks noGrp="1"/>
          </p:cNvSpPr>
          <p:nvPr>
            <p:ph type="ctrTitle"/>
          </p:nvPr>
        </p:nvSpPr>
        <p:spPr>
          <a:xfrm>
            <a:off x="1524000" y="1267345"/>
            <a:ext cx="9144000" cy="1600033"/>
          </a:xfrm>
        </p:spPr>
        <p:txBody>
          <a:bodyPr anchor="b">
            <a:normAutofit/>
          </a:bodyPr>
          <a:lstStyle>
            <a:lvl1pPr algn="ctr">
              <a:defRPr sz="2600"/>
            </a:lvl1pPr>
          </a:lstStyle>
          <a:p>
            <a:r>
              <a:rPr lang="fr-FR"/>
              <a:t>Modifiez le style du titre</a:t>
            </a:r>
            <a:endParaRPr lang="en-US" dirty="0"/>
          </a:p>
        </p:txBody>
      </p:sp>
      <p:sp>
        <p:nvSpPr>
          <p:cNvPr id="3" name="Subtitle 2">
            <a:extLst>
              <a:ext uri="{FF2B5EF4-FFF2-40B4-BE49-F238E27FC236}">
                <a16:creationId xmlns:a16="http://schemas.microsoft.com/office/drawing/2014/main" id="{A28CE3BF-2E49-6F46-A5E3-0BDB6B3F6CC3}"/>
              </a:ext>
            </a:extLst>
          </p:cNvPr>
          <p:cNvSpPr>
            <a:spLocks noGrp="1"/>
          </p:cNvSpPr>
          <p:nvPr>
            <p:ph type="subTitle" idx="1"/>
          </p:nvPr>
        </p:nvSpPr>
        <p:spPr>
          <a:xfrm>
            <a:off x="1524000" y="2969506"/>
            <a:ext cx="9144000" cy="1655762"/>
          </a:xfrm>
        </p:spPr>
        <p:txBody>
          <a:bodyPr>
            <a:normAutofit/>
          </a:bodyPr>
          <a:lstStyle>
            <a:lvl1pPr marL="0" indent="0" algn="ctr">
              <a:buNone/>
              <a:defRPr sz="1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Rectangle 6">
            <a:extLst>
              <a:ext uri="{FF2B5EF4-FFF2-40B4-BE49-F238E27FC236}">
                <a16:creationId xmlns:a16="http://schemas.microsoft.com/office/drawing/2014/main" id="{FBAA1470-FF5E-5449-9569-3EB768C09BA7}"/>
              </a:ext>
            </a:extLst>
          </p:cNvPr>
          <p:cNvSpPr/>
          <p:nvPr userDrawn="1"/>
        </p:nvSpPr>
        <p:spPr>
          <a:xfrm>
            <a:off x="0" y="6604000"/>
            <a:ext cx="12192000" cy="254000"/>
          </a:xfrm>
          <a:prstGeom prst="rect">
            <a:avLst/>
          </a:prstGeom>
          <a:solidFill>
            <a:srgbClr val="3225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50DD1325-224C-9F42-AC23-C3DB7CD08ABC}"/>
              </a:ext>
            </a:extLst>
          </p:cNvPr>
          <p:cNvSpPr>
            <a:spLocks noGrp="1"/>
          </p:cNvSpPr>
          <p:nvPr>
            <p:ph type="dt" sz="half" idx="10"/>
          </p:nvPr>
        </p:nvSpPr>
        <p:spPr>
          <a:xfrm>
            <a:off x="838200" y="6528801"/>
            <a:ext cx="2743200" cy="365125"/>
          </a:xfrm>
        </p:spPr>
        <p:txBody>
          <a:bodyPr/>
          <a:lstStyle>
            <a:lvl1pPr>
              <a:defRPr>
                <a:solidFill>
                  <a:schemeClr val="bg1"/>
                </a:solidFill>
              </a:defRPr>
            </a:lvl1pPr>
          </a:lstStyle>
          <a:p>
            <a:fld id="{76CE8D19-090D-FC4F-8648-081D8CB2DE62}" type="datetime6">
              <a:rPr lang="en-US" smtClean="0"/>
              <a:t>October 23</a:t>
            </a:fld>
            <a:endParaRPr lang="en-US"/>
          </a:p>
        </p:txBody>
      </p:sp>
      <p:sp>
        <p:nvSpPr>
          <p:cNvPr id="5" name="Footer Placeholder 4">
            <a:extLst>
              <a:ext uri="{FF2B5EF4-FFF2-40B4-BE49-F238E27FC236}">
                <a16:creationId xmlns:a16="http://schemas.microsoft.com/office/drawing/2014/main" id="{A21F2235-3A40-1D43-B524-E30153ECAEEC}"/>
              </a:ext>
            </a:extLst>
          </p:cNvPr>
          <p:cNvSpPr>
            <a:spLocks noGrp="1"/>
          </p:cNvSpPr>
          <p:nvPr>
            <p:ph type="ftr" sz="quarter" idx="11"/>
          </p:nvPr>
        </p:nvSpPr>
        <p:spPr>
          <a:xfrm>
            <a:off x="4038600" y="6528801"/>
            <a:ext cx="4114800" cy="365125"/>
          </a:xfrm>
        </p:spPr>
        <p:txBody>
          <a:bodyPr/>
          <a:lstStyle>
            <a:lvl1pPr>
              <a:defRPr>
                <a:solidFill>
                  <a:schemeClr val="bg1"/>
                </a:solidFill>
              </a:defRPr>
            </a:lvl1pPr>
          </a:lstStyle>
          <a:p>
            <a:r>
              <a:rPr lang="en-US"/>
              <a:t>International Society of Nephrology </a:t>
            </a:r>
          </a:p>
        </p:txBody>
      </p:sp>
      <p:sp>
        <p:nvSpPr>
          <p:cNvPr id="6" name="Slide Number Placeholder 5">
            <a:extLst>
              <a:ext uri="{FF2B5EF4-FFF2-40B4-BE49-F238E27FC236}">
                <a16:creationId xmlns:a16="http://schemas.microsoft.com/office/drawing/2014/main" id="{36D5D893-5EBA-E14C-AAF1-B4E24CF28EDE}"/>
              </a:ext>
            </a:extLst>
          </p:cNvPr>
          <p:cNvSpPr>
            <a:spLocks noGrp="1"/>
          </p:cNvSpPr>
          <p:nvPr>
            <p:ph type="sldNum" sz="quarter" idx="12"/>
          </p:nvPr>
        </p:nvSpPr>
        <p:spPr>
          <a:xfrm>
            <a:off x="8610600" y="6528801"/>
            <a:ext cx="2743200" cy="365125"/>
          </a:xfrm>
        </p:spPr>
        <p:txBody>
          <a:bodyPr/>
          <a:lstStyle>
            <a:lvl1pPr>
              <a:defRPr>
                <a:solidFill>
                  <a:schemeClr val="bg1"/>
                </a:solidFill>
              </a:defRPr>
            </a:lvl1pPr>
          </a:lstStyle>
          <a:p>
            <a:fld id="{4A9CEFBC-9863-BD47-BA2B-008170C231CB}" type="slidenum">
              <a:rPr lang="en-US" smtClean="0"/>
              <a:pPr/>
              <a:t>‹#›</a:t>
            </a:fld>
            <a:endParaRPr lang="en-US"/>
          </a:p>
        </p:txBody>
      </p:sp>
    </p:spTree>
    <p:extLst>
      <p:ext uri="{BB962C8B-B14F-4D97-AF65-F5344CB8AC3E}">
        <p14:creationId xmlns:p14="http://schemas.microsoft.com/office/powerpoint/2010/main" val="145673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0689-2C05-6D4C-86D9-8BFB1AC966B5}"/>
              </a:ext>
            </a:extLst>
          </p:cNvPr>
          <p:cNvSpPr>
            <a:spLocks noGrp="1"/>
          </p:cNvSpPr>
          <p:nvPr>
            <p:ph type="title"/>
          </p:nvPr>
        </p:nvSpPr>
        <p:spPr/>
        <p:txBody>
          <a:bodyPr/>
          <a:lstStyle/>
          <a:p>
            <a:r>
              <a:rPr lang="fr-FR"/>
              <a:t>Modifiez le style du titre</a:t>
            </a:r>
            <a:endParaRPr lang="en-US" dirty="0"/>
          </a:p>
        </p:txBody>
      </p:sp>
      <p:sp>
        <p:nvSpPr>
          <p:cNvPr id="3" name="Content Placeholder 2">
            <a:extLst>
              <a:ext uri="{FF2B5EF4-FFF2-40B4-BE49-F238E27FC236}">
                <a16:creationId xmlns:a16="http://schemas.microsoft.com/office/drawing/2014/main" id="{7ECA9933-4D1A-9E49-8ED1-278A6043485F}"/>
              </a:ext>
            </a:extLst>
          </p:cNvPr>
          <p:cNvSpPr>
            <a:spLocks noGrp="1"/>
          </p:cNvSpPr>
          <p:nvPr>
            <p:ph idx="1"/>
          </p:nvPr>
        </p:nvSpPr>
        <p:spPr/>
        <p:txBody>
          <a:bodyPr/>
          <a:lstStyle>
            <a:lvl1pPr>
              <a:defRPr sz="16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a:extLst>
              <a:ext uri="{FF2B5EF4-FFF2-40B4-BE49-F238E27FC236}">
                <a16:creationId xmlns:a16="http://schemas.microsoft.com/office/drawing/2014/main" id="{2999E32A-84F9-614B-ACE9-0C813F7E6BE0}"/>
              </a:ext>
            </a:extLst>
          </p:cNvPr>
          <p:cNvSpPr>
            <a:spLocks noGrp="1"/>
          </p:cNvSpPr>
          <p:nvPr>
            <p:ph type="dt" sz="half" idx="10"/>
          </p:nvPr>
        </p:nvSpPr>
        <p:spPr/>
        <p:txBody>
          <a:bodyPr/>
          <a:lstStyle>
            <a:lvl1pPr>
              <a:defRPr sz="1100" b="1">
                <a:latin typeface="Arial" panose="020B0604020202020204" pitchFamily="34" charset="0"/>
                <a:cs typeface="Arial" panose="020B0604020202020204" pitchFamily="34" charset="0"/>
              </a:defRPr>
            </a:lvl1p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F07EF274-902C-1443-A07D-8B461DD7233B}"/>
              </a:ext>
            </a:extLst>
          </p:cNvPr>
          <p:cNvSpPr>
            <a:spLocks noGrp="1"/>
          </p:cNvSpPr>
          <p:nvPr>
            <p:ph type="ftr" sz="quarter" idx="11"/>
          </p:nvPr>
        </p:nvSpPr>
        <p:spPr/>
        <p:txBody>
          <a:bodyPr/>
          <a:lstStyle>
            <a:lvl1pPr>
              <a:defRPr sz="1000" b="1">
                <a:latin typeface="Arial" panose="020B0604020202020204" pitchFamily="34" charset="0"/>
                <a:cs typeface="Arial" panose="020B0604020202020204" pitchFamily="34" charset="0"/>
              </a:defRPr>
            </a:lvl1pPr>
          </a:lstStyle>
          <a:p>
            <a:r>
              <a:rPr lang="en-US" dirty="0"/>
              <a:t>International Society of Nephrology </a:t>
            </a:r>
          </a:p>
        </p:txBody>
      </p:sp>
      <p:sp>
        <p:nvSpPr>
          <p:cNvPr id="6" name="Slide Number Placeholder 5">
            <a:extLst>
              <a:ext uri="{FF2B5EF4-FFF2-40B4-BE49-F238E27FC236}">
                <a16:creationId xmlns:a16="http://schemas.microsoft.com/office/drawing/2014/main" id="{3B285CE1-A1FA-484D-BB36-B4A490BDCA91}"/>
              </a:ext>
            </a:extLst>
          </p:cNvPr>
          <p:cNvSpPr>
            <a:spLocks noGrp="1"/>
          </p:cNvSpPr>
          <p:nvPr>
            <p:ph type="sldNum" sz="quarter" idx="12"/>
          </p:nvPr>
        </p:nvSpPr>
        <p:spPr/>
        <p:txBody>
          <a:bodyPr/>
          <a:lstStyle>
            <a:lvl1pPr>
              <a:defRPr sz="1100" b="1">
                <a:latin typeface="Arial" panose="020B0604020202020204" pitchFamily="34" charset="0"/>
                <a:cs typeface="Arial" panose="020B0604020202020204" pitchFamily="34" charset="0"/>
              </a:defRPr>
            </a:lvl1pPr>
          </a:lstStyle>
          <a:p>
            <a:fld id="{4A9CEFBC-9863-BD47-BA2B-008170C231CB}" type="slidenum">
              <a:rPr lang="en-US" smtClean="0"/>
              <a:pPr/>
              <a:t>‹#›</a:t>
            </a:fld>
            <a:endParaRPr lang="en-US" dirty="0"/>
          </a:p>
        </p:txBody>
      </p:sp>
    </p:spTree>
    <p:extLst>
      <p:ext uri="{BB962C8B-B14F-4D97-AF65-F5344CB8AC3E}">
        <p14:creationId xmlns:p14="http://schemas.microsoft.com/office/powerpoint/2010/main" val="2690300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8FDF2-99A0-9F47-B9AE-0C8EACBF06DC}"/>
              </a:ext>
            </a:extLst>
          </p:cNvPr>
          <p:cNvSpPr>
            <a:spLocks noGrp="1"/>
          </p:cNvSpPr>
          <p:nvPr>
            <p:ph type="title"/>
          </p:nvPr>
        </p:nvSpPr>
        <p:spPr>
          <a:xfrm>
            <a:off x="831850" y="1709738"/>
            <a:ext cx="10515600" cy="2852737"/>
          </a:xfrm>
        </p:spPr>
        <p:txBody>
          <a:bodyPr anchor="ctr">
            <a:normAutofit/>
          </a:bodyPr>
          <a:lstStyle>
            <a:lvl1pPr>
              <a:defRPr sz="2600"/>
            </a:lvl1pPr>
          </a:lstStyle>
          <a:p>
            <a:r>
              <a:rPr lang="fr-FR"/>
              <a:t>Modifiez le style du titre</a:t>
            </a:r>
            <a:endParaRPr lang="en-US" dirty="0"/>
          </a:p>
        </p:txBody>
      </p:sp>
      <p:sp>
        <p:nvSpPr>
          <p:cNvPr id="3" name="Text Placeholder 2">
            <a:extLst>
              <a:ext uri="{FF2B5EF4-FFF2-40B4-BE49-F238E27FC236}">
                <a16:creationId xmlns:a16="http://schemas.microsoft.com/office/drawing/2014/main" id="{D92D17EE-D368-2245-8D2E-07669F343715}"/>
              </a:ext>
            </a:extLst>
          </p:cNvPr>
          <p:cNvSpPr>
            <a:spLocks noGrp="1"/>
          </p:cNvSpPr>
          <p:nvPr>
            <p:ph type="body" idx="1"/>
          </p:nvPr>
        </p:nvSpPr>
        <p:spPr>
          <a:xfrm>
            <a:off x="831850" y="4589463"/>
            <a:ext cx="10515600" cy="1500187"/>
          </a:xfrm>
        </p:spPr>
        <p:txBody>
          <a:bodyPr>
            <a:normAutofit/>
          </a:bodyPr>
          <a:lstStyle>
            <a:lvl1pPr marL="0" indent="0">
              <a:buNone/>
              <a:defRPr sz="1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a:extLst>
              <a:ext uri="{FF2B5EF4-FFF2-40B4-BE49-F238E27FC236}">
                <a16:creationId xmlns:a16="http://schemas.microsoft.com/office/drawing/2014/main" id="{F4871077-E6B7-2E4F-BBB8-60541F73F315}"/>
              </a:ext>
            </a:extLst>
          </p:cNvPr>
          <p:cNvSpPr>
            <a:spLocks noGrp="1"/>
          </p:cNvSpPr>
          <p:nvPr>
            <p:ph type="dt" sz="half" idx="10"/>
          </p:nvPr>
        </p:nvSpPr>
        <p:spPr/>
        <p:txBody>
          <a:bodyPr/>
          <a:lstStyle/>
          <a:p>
            <a:fld id="{41224CDC-7644-3244-B885-4D847B21A16E}" type="datetime6">
              <a:rPr lang="en-US" smtClean="0"/>
              <a:t>October 23</a:t>
            </a:fld>
            <a:endParaRPr lang="en-US"/>
          </a:p>
        </p:txBody>
      </p:sp>
      <p:sp>
        <p:nvSpPr>
          <p:cNvPr id="5" name="Footer Placeholder 4">
            <a:extLst>
              <a:ext uri="{FF2B5EF4-FFF2-40B4-BE49-F238E27FC236}">
                <a16:creationId xmlns:a16="http://schemas.microsoft.com/office/drawing/2014/main" id="{C6E227E3-8770-604E-85FC-95102E3A54A8}"/>
              </a:ext>
            </a:extLst>
          </p:cNvPr>
          <p:cNvSpPr>
            <a:spLocks noGrp="1"/>
          </p:cNvSpPr>
          <p:nvPr>
            <p:ph type="ftr" sz="quarter" idx="11"/>
          </p:nvPr>
        </p:nvSpPr>
        <p:spPr/>
        <p:txBody>
          <a:bodyPr/>
          <a:lstStyle/>
          <a:p>
            <a:r>
              <a:rPr lang="en-US"/>
              <a:t>International Society of Nephrology </a:t>
            </a:r>
          </a:p>
        </p:txBody>
      </p:sp>
      <p:sp>
        <p:nvSpPr>
          <p:cNvPr id="6" name="Slide Number Placeholder 5">
            <a:extLst>
              <a:ext uri="{FF2B5EF4-FFF2-40B4-BE49-F238E27FC236}">
                <a16:creationId xmlns:a16="http://schemas.microsoft.com/office/drawing/2014/main" id="{76C47163-4EBE-9F4E-A652-18EACD53DD4A}"/>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590459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93BE-325D-E14D-813D-AE516F1F6F9B}"/>
              </a:ext>
            </a:extLst>
          </p:cNvPr>
          <p:cNvSpPr>
            <a:spLocks noGrp="1"/>
          </p:cNvSpPr>
          <p:nvPr>
            <p:ph type="title"/>
          </p:nvPr>
        </p:nvSpPr>
        <p:spPr/>
        <p:txBody>
          <a:bodyPr>
            <a:normAutofit/>
          </a:bodyPr>
          <a:lstStyle>
            <a:lvl1pPr>
              <a:defRPr sz="3400"/>
            </a:lvl1pPr>
          </a:lstStyle>
          <a:p>
            <a:r>
              <a:rPr lang="fr-FR"/>
              <a:t>Modifiez le style du titre</a:t>
            </a:r>
            <a:endParaRPr lang="en-US" dirty="0"/>
          </a:p>
        </p:txBody>
      </p:sp>
      <p:sp>
        <p:nvSpPr>
          <p:cNvPr id="3" name="Content Placeholder 2">
            <a:extLst>
              <a:ext uri="{FF2B5EF4-FFF2-40B4-BE49-F238E27FC236}">
                <a16:creationId xmlns:a16="http://schemas.microsoft.com/office/drawing/2014/main" id="{EA946A54-4882-2449-856A-9B6AED009D65}"/>
              </a:ext>
            </a:extLst>
          </p:cNvPr>
          <p:cNvSpPr>
            <a:spLocks noGrp="1"/>
          </p:cNvSpPr>
          <p:nvPr>
            <p:ph sz="half" idx="1"/>
          </p:nvPr>
        </p:nvSpPr>
        <p:spPr>
          <a:xfrm>
            <a:off x="838200" y="1825625"/>
            <a:ext cx="5181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a:extLst>
              <a:ext uri="{FF2B5EF4-FFF2-40B4-BE49-F238E27FC236}">
                <a16:creationId xmlns:a16="http://schemas.microsoft.com/office/drawing/2014/main" id="{E3F20D6B-87CC-9C48-9835-160710B0DB7E}"/>
              </a:ext>
            </a:extLst>
          </p:cNvPr>
          <p:cNvSpPr>
            <a:spLocks noGrp="1"/>
          </p:cNvSpPr>
          <p:nvPr>
            <p:ph sz="half" idx="2"/>
          </p:nvPr>
        </p:nvSpPr>
        <p:spPr>
          <a:xfrm>
            <a:off x="6172200" y="1825625"/>
            <a:ext cx="5181600" cy="435133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a:extLst>
              <a:ext uri="{FF2B5EF4-FFF2-40B4-BE49-F238E27FC236}">
                <a16:creationId xmlns:a16="http://schemas.microsoft.com/office/drawing/2014/main" id="{A7B4D1F8-C28E-4940-B2D1-10EDBDEED3CB}"/>
              </a:ext>
            </a:extLst>
          </p:cNvPr>
          <p:cNvSpPr>
            <a:spLocks noGrp="1"/>
          </p:cNvSpPr>
          <p:nvPr>
            <p:ph type="dt" sz="half" idx="10"/>
          </p:nvPr>
        </p:nvSpPr>
        <p:spPr/>
        <p:txBody>
          <a:bodyPr/>
          <a:lstStyle/>
          <a:p>
            <a:fld id="{9C36601E-6EE8-D949-AD64-4827D717BB08}" type="datetime6">
              <a:rPr lang="en-US" smtClean="0"/>
              <a:t>October 23</a:t>
            </a:fld>
            <a:endParaRPr lang="en-US"/>
          </a:p>
        </p:txBody>
      </p:sp>
      <p:sp>
        <p:nvSpPr>
          <p:cNvPr id="6" name="Footer Placeholder 5">
            <a:extLst>
              <a:ext uri="{FF2B5EF4-FFF2-40B4-BE49-F238E27FC236}">
                <a16:creationId xmlns:a16="http://schemas.microsoft.com/office/drawing/2014/main" id="{9D46018C-E84E-0F49-88BC-3E0DEE9B90A4}"/>
              </a:ext>
            </a:extLst>
          </p:cNvPr>
          <p:cNvSpPr>
            <a:spLocks noGrp="1"/>
          </p:cNvSpPr>
          <p:nvPr>
            <p:ph type="ftr" sz="quarter" idx="11"/>
          </p:nvPr>
        </p:nvSpPr>
        <p:spPr/>
        <p:txBody>
          <a:bodyPr/>
          <a:lstStyle/>
          <a:p>
            <a:r>
              <a:rPr lang="en-US"/>
              <a:t>International Society of Nephrology </a:t>
            </a:r>
          </a:p>
        </p:txBody>
      </p:sp>
      <p:sp>
        <p:nvSpPr>
          <p:cNvPr id="7" name="Slide Number Placeholder 6">
            <a:extLst>
              <a:ext uri="{FF2B5EF4-FFF2-40B4-BE49-F238E27FC236}">
                <a16:creationId xmlns:a16="http://schemas.microsoft.com/office/drawing/2014/main" id="{6007012B-67AD-C446-A1C2-465E6F971F73}"/>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32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AF1F4-37DC-AA4C-A284-9F2A45F55698}"/>
              </a:ext>
            </a:extLst>
          </p:cNvPr>
          <p:cNvSpPr>
            <a:spLocks noGrp="1"/>
          </p:cNvSpPr>
          <p:nvPr>
            <p:ph type="title"/>
          </p:nvPr>
        </p:nvSpPr>
        <p:spPr>
          <a:xfrm>
            <a:off x="839788" y="508000"/>
            <a:ext cx="10515600" cy="1182688"/>
          </a:xfrm>
        </p:spPr>
        <p:txBody>
          <a:bodyPr/>
          <a:lstStyle/>
          <a:p>
            <a:r>
              <a:rPr lang="fr-FR"/>
              <a:t>Modifiez le style du titre</a:t>
            </a:r>
            <a:endParaRPr lang="en-US" dirty="0"/>
          </a:p>
        </p:txBody>
      </p:sp>
      <p:sp>
        <p:nvSpPr>
          <p:cNvPr id="3" name="Text Placeholder 2">
            <a:extLst>
              <a:ext uri="{FF2B5EF4-FFF2-40B4-BE49-F238E27FC236}">
                <a16:creationId xmlns:a16="http://schemas.microsoft.com/office/drawing/2014/main" id="{5C2C4A04-A82A-3C47-A8D4-210C89427611}"/>
              </a:ext>
            </a:extLst>
          </p:cNvPr>
          <p:cNvSpPr>
            <a:spLocks noGrp="1"/>
          </p:cNvSpPr>
          <p:nvPr>
            <p:ph type="body" idx="1"/>
          </p:nvPr>
        </p:nvSpPr>
        <p:spPr>
          <a:xfrm>
            <a:off x="839788" y="1681163"/>
            <a:ext cx="5157787" cy="823912"/>
          </a:xfrm>
        </p:spPr>
        <p:txBody>
          <a:bodyPr anchor="b">
            <a:normAutofit/>
          </a:bodyPr>
          <a:lstStyle>
            <a:lvl1pPr marL="0" indent="0">
              <a:buNone/>
              <a:defRPr sz="22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a:extLst>
              <a:ext uri="{FF2B5EF4-FFF2-40B4-BE49-F238E27FC236}">
                <a16:creationId xmlns:a16="http://schemas.microsoft.com/office/drawing/2014/main" id="{DCCC9A13-3E54-2F44-A228-96CE3265AC02}"/>
              </a:ext>
            </a:extLst>
          </p:cNvPr>
          <p:cNvSpPr>
            <a:spLocks noGrp="1"/>
          </p:cNvSpPr>
          <p:nvPr>
            <p:ph sz="half" idx="2"/>
          </p:nvPr>
        </p:nvSpPr>
        <p:spPr>
          <a:xfrm>
            <a:off x="839788" y="2505075"/>
            <a:ext cx="5157787"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a:extLst>
              <a:ext uri="{FF2B5EF4-FFF2-40B4-BE49-F238E27FC236}">
                <a16:creationId xmlns:a16="http://schemas.microsoft.com/office/drawing/2014/main" id="{8E5A7075-FDF8-CE48-AD21-32B56607B29B}"/>
              </a:ext>
            </a:extLst>
          </p:cNvPr>
          <p:cNvSpPr>
            <a:spLocks noGrp="1"/>
          </p:cNvSpPr>
          <p:nvPr>
            <p:ph type="body" sz="quarter" idx="3"/>
          </p:nvPr>
        </p:nvSpPr>
        <p:spPr>
          <a:xfrm>
            <a:off x="6172200" y="1681163"/>
            <a:ext cx="5183188" cy="823912"/>
          </a:xfrm>
        </p:spPr>
        <p:txBody>
          <a:bodyPr anchor="b">
            <a:normAutofit/>
          </a:bodyPr>
          <a:lstStyle>
            <a:lvl1pPr marL="0" indent="0">
              <a:buNone/>
              <a:defRPr sz="22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a:extLst>
              <a:ext uri="{FF2B5EF4-FFF2-40B4-BE49-F238E27FC236}">
                <a16:creationId xmlns:a16="http://schemas.microsoft.com/office/drawing/2014/main" id="{CFE0909B-DB9C-D04B-8A24-13A1F0873F2B}"/>
              </a:ext>
            </a:extLst>
          </p:cNvPr>
          <p:cNvSpPr>
            <a:spLocks noGrp="1"/>
          </p:cNvSpPr>
          <p:nvPr>
            <p:ph sz="quarter" idx="4"/>
          </p:nvPr>
        </p:nvSpPr>
        <p:spPr>
          <a:xfrm>
            <a:off x="6172200" y="2505075"/>
            <a:ext cx="5183188"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a:extLst>
              <a:ext uri="{FF2B5EF4-FFF2-40B4-BE49-F238E27FC236}">
                <a16:creationId xmlns:a16="http://schemas.microsoft.com/office/drawing/2014/main" id="{A204280C-3D91-CE43-B071-969238AA00E3}"/>
              </a:ext>
            </a:extLst>
          </p:cNvPr>
          <p:cNvSpPr>
            <a:spLocks noGrp="1"/>
          </p:cNvSpPr>
          <p:nvPr>
            <p:ph type="dt" sz="half" idx="10"/>
          </p:nvPr>
        </p:nvSpPr>
        <p:spPr/>
        <p:txBody>
          <a:bodyPr/>
          <a:lstStyle/>
          <a:p>
            <a:fld id="{6456565C-9ACC-6243-BD80-F1158294C692}" type="datetime6">
              <a:rPr lang="en-US" smtClean="0"/>
              <a:t>October 23</a:t>
            </a:fld>
            <a:endParaRPr lang="en-US"/>
          </a:p>
        </p:txBody>
      </p:sp>
      <p:sp>
        <p:nvSpPr>
          <p:cNvPr id="8" name="Footer Placeholder 7">
            <a:extLst>
              <a:ext uri="{FF2B5EF4-FFF2-40B4-BE49-F238E27FC236}">
                <a16:creationId xmlns:a16="http://schemas.microsoft.com/office/drawing/2014/main" id="{8A5F4896-2ED2-304A-895B-389D04638AA6}"/>
              </a:ext>
            </a:extLst>
          </p:cNvPr>
          <p:cNvSpPr>
            <a:spLocks noGrp="1"/>
          </p:cNvSpPr>
          <p:nvPr>
            <p:ph type="ftr" sz="quarter" idx="11"/>
          </p:nvPr>
        </p:nvSpPr>
        <p:spPr/>
        <p:txBody>
          <a:bodyPr/>
          <a:lstStyle/>
          <a:p>
            <a:r>
              <a:rPr lang="en-US"/>
              <a:t>International Society of Nephrology </a:t>
            </a:r>
          </a:p>
        </p:txBody>
      </p:sp>
      <p:sp>
        <p:nvSpPr>
          <p:cNvPr id="9" name="Slide Number Placeholder 8">
            <a:extLst>
              <a:ext uri="{FF2B5EF4-FFF2-40B4-BE49-F238E27FC236}">
                <a16:creationId xmlns:a16="http://schemas.microsoft.com/office/drawing/2014/main" id="{2AF4F432-E638-144A-9A66-C2E6F020F0BE}"/>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57209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3B361-AD61-2545-AE46-AD1E1406CF41}"/>
              </a:ext>
            </a:extLst>
          </p:cNvPr>
          <p:cNvSpPr>
            <a:spLocks noGrp="1"/>
          </p:cNvSpPr>
          <p:nvPr>
            <p:ph type="title"/>
          </p:nvPr>
        </p:nvSpPr>
        <p:spPr/>
        <p:txBody>
          <a:bodyPr/>
          <a:lstStyle/>
          <a:p>
            <a:r>
              <a:rPr lang="fr-FR"/>
              <a:t>Modifiez le style du titre</a:t>
            </a:r>
            <a:endParaRPr lang="en-US" dirty="0"/>
          </a:p>
        </p:txBody>
      </p:sp>
      <p:sp>
        <p:nvSpPr>
          <p:cNvPr id="3" name="Date Placeholder 2">
            <a:extLst>
              <a:ext uri="{FF2B5EF4-FFF2-40B4-BE49-F238E27FC236}">
                <a16:creationId xmlns:a16="http://schemas.microsoft.com/office/drawing/2014/main" id="{A6736AE2-E869-B846-A114-6B101675E904}"/>
              </a:ext>
            </a:extLst>
          </p:cNvPr>
          <p:cNvSpPr>
            <a:spLocks noGrp="1"/>
          </p:cNvSpPr>
          <p:nvPr>
            <p:ph type="dt" sz="half" idx="10"/>
          </p:nvPr>
        </p:nvSpPr>
        <p:spPr/>
        <p:txBody>
          <a:bodyPr/>
          <a:lstStyle/>
          <a:p>
            <a:fld id="{0D6ECB53-C4FF-4C4B-AE7D-346CF10BA114}" type="datetime6">
              <a:rPr lang="en-US" smtClean="0"/>
              <a:t>October 23</a:t>
            </a:fld>
            <a:endParaRPr lang="en-US"/>
          </a:p>
        </p:txBody>
      </p:sp>
      <p:sp>
        <p:nvSpPr>
          <p:cNvPr id="4" name="Footer Placeholder 3">
            <a:extLst>
              <a:ext uri="{FF2B5EF4-FFF2-40B4-BE49-F238E27FC236}">
                <a16:creationId xmlns:a16="http://schemas.microsoft.com/office/drawing/2014/main" id="{7CC3197A-1EBC-2E41-BC43-747F6AADB311}"/>
              </a:ext>
            </a:extLst>
          </p:cNvPr>
          <p:cNvSpPr>
            <a:spLocks noGrp="1"/>
          </p:cNvSpPr>
          <p:nvPr>
            <p:ph type="ftr" sz="quarter" idx="11"/>
          </p:nvPr>
        </p:nvSpPr>
        <p:spPr/>
        <p:txBody>
          <a:bodyPr/>
          <a:lstStyle/>
          <a:p>
            <a:r>
              <a:rPr lang="en-US"/>
              <a:t>International Society of Nephrology </a:t>
            </a:r>
          </a:p>
        </p:txBody>
      </p:sp>
      <p:sp>
        <p:nvSpPr>
          <p:cNvPr id="5" name="Slide Number Placeholder 4">
            <a:extLst>
              <a:ext uri="{FF2B5EF4-FFF2-40B4-BE49-F238E27FC236}">
                <a16:creationId xmlns:a16="http://schemas.microsoft.com/office/drawing/2014/main" id="{98E57FE9-6F82-CD4C-B467-B6CBFE2B7F1D}"/>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644048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7E88-CE29-4646-948E-2E97059BFC2E}"/>
              </a:ext>
            </a:extLst>
          </p:cNvPr>
          <p:cNvSpPr>
            <a:spLocks noGrp="1"/>
          </p:cNvSpPr>
          <p:nvPr>
            <p:ph type="title"/>
          </p:nvPr>
        </p:nvSpPr>
        <p:spPr>
          <a:xfrm>
            <a:off x="839788" y="457200"/>
            <a:ext cx="3932237" cy="1600200"/>
          </a:xfrm>
        </p:spPr>
        <p:txBody>
          <a:bodyPr anchor="b">
            <a:normAutofit/>
          </a:bodyPr>
          <a:lstStyle>
            <a:lvl1pPr>
              <a:defRPr sz="2600"/>
            </a:lvl1pPr>
          </a:lstStyle>
          <a:p>
            <a:r>
              <a:rPr lang="fr-FR"/>
              <a:t>Modifiez le style du titre</a:t>
            </a:r>
            <a:endParaRPr lang="en-US" dirty="0"/>
          </a:p>
        </p:txBody>
      </p:sp>
      <p:sp>
        <p:nvSpPr>
          <p:cNvPr id="3" name="Content Placeholder 2">
            <a:extLst>
              <a:ext uri="{FF2B5EF4-FFF2-40B4-BE49-F238E27FC236}">
                <a16:creationId xmlns:a16="http://schemas.microsoft.com/office/drawing/2014/main" id="{989B4BAE-2E02-D549-910E-7BE4806B82EE}"/>
              </a:ext>
            </a:extLst>
          </p:cNvPr>
          <p:cNvSpPr>
            <a:spLocks noGrp="1"/>
          </p:cNvSpPr>
          <p:nvPr>
            <p:ph idx="1"/>
          </p:nvPr>
        </p:nvSpPr>
        <p:spPr>
          <a:xfrm>
            <a:off x="5183188" y="987425"/>
            <a:ext cx="6172200" cy="4873625"/>
          </a:xfrm>
        </p:spPr>
        <p:txBody>
          <a:bodyPr/>
          <a:lstStyle>
            <a:lvl1pPr>
              <a:defRPr sz="1600">
                <a:latin typeface="+mn-lt"/>
              </a:defRPr>
            </a:lvl1pPr>
            <a:lvl2pPr>
              <a:defRPr sz="1200">
                <a:latin typeface="+mn-lt"/>
              </a:defRPr>
            </a:lvl2pPr>
            <a:lvl3pPr>
              <a:defRPr sz="1100">
                <a:latin typeface="+mn-lt"/>
              </a:defRPr>
            </a:lvl3pPr>
            <a:lvl4pPr>
              <a:defRPr sz="1000">
                <a:latin typeface="+mn-lt"/>
              </a:defRPr>
            </a:lvl4pPr>
            <a:lvl5pPr>
              <a:defRPr sz="900">
                <a:latin typeface="+mn-lt"/>
              </a:defRPr>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a:extLst>
              <a:ext uri="{FF2B5EF4-FFF2-40B4-BE49-F238E27FC236}">
                <a16:creationId xmlns:a16="http://schemas.microsoft.com/office/drawing/2014/main" id="{D0D10A4F-F993-6A4A-87AE-60BF89CB2978}"/>
              </a:ext>
            </a:extLst>
          </p:cNvPr>
          <p:cNvSpPr>
            <a:spLocks noGrp="1"/>
          </p:cNvSpPr>
          <p:nvPr>
            <p:ph type="body" sz="half" idx="2"/>
          </p:nvPr>
        </p:nvSpPr>
        <p:spPr>
          <a:xfrm>
            <a:off x="839788" y="2057400"/>
            <a:ext cx="3932237" cy="3811588"/>
          </a:xfrm>
        </p:spPr>
        <p:txBody>
          <a:bodyPr>
            <a:normAutofit/>
          </a:bodyPr>
          <a:lstStyle>
            <a:lvl1pPr marL="0" indent="0">
              <a:buNone/>
              <a:defRPr sz="16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a:extLst>
              <a:ext uri="{FF2B5EF4-FFF2-40B4-BE49-F238E27FC236}">
                <a16:creationId xmlns:a16="http://schemas.microsoft.com/office/drawing/2014/main" id="{3AA2A7C7-00D9-CB4D-AEB5-66F5DC54E015}"/>
              </a:ext>
            </a:extLst>
          </p:cNvPr>
          <p:cNvSpPr>
            <a:spLocks noGrp="1"/>
          </p:cNvSpPr>
          <p:nvPr>
            <p:ph type="dt" sz="half" idx="10"/>
          </p:nvPr>
        </p:nvSpPr>
        <p:spPr/>
        <p:txBody>
          <a:bodyPr/>
          <a:lstStyle/>
          <a:p>
            <a:fld id="{95417BED-5A3E-7A4E-ABEC-62791D2DFE44}" type="datetime6">
              <a:rPr lang="en-US" smtClean="0"/>
              <a:t>October 23</a:t>
            </a:fld>
            <a:endParaRPr lang="en-US"/>
          </a:p>
        </p:txBody>
      </p:sp>
      <p:sp>
        <p:nvSpPr>
          <p:cNvPr id="6" name="Footer Placeholder 5">
            <a:extLst>
              <a:ext uri="{FF2B5EF4-FFF2-40B4-BE49-F238E27FC236}">
                <a16:creationId xmlns:a16="http://schemas.microsoft.com/office/drawing/2014/main" id="{10B1799C-0656-DE4E-B3D5-228E3971DA25}"/>
              </a:ext>
            </a:extLst>
          </p:cNvPr>
          <p:cNvSpPr>
            <a:spLocks noGrp="1"/>
          </p:cNvSpPr>
          <p:nvPr>
            <p:ph type="ftr" sz="quarter" idx="11"/>
          </p:nvPr>
        </p:nvSpPr>
        <p:spPr/>
        <p:txBody>
          <a:bodyPr/>
          <a:lstStyle/>
          <a:p>
            <a:r>
              <a:rPr lang="en-US"/>
              <a:t>International Society of Nephrology </a:t>
            </a:r>
          </a:p>
        </p:txBody>
      </p:sp>
      <p:sp>
        <p:nvSpPr>
          <p:cNvPr id="7" name="Slide Number Placeholder 6">
            <a:extLst>
              <a:ext uri="{FF2B5EF4-FFF2-40B4-BE49-F238E27FC236}">
                <a16:creationId xmlns:a16="http://schemas.microsoft.com/office/drawing/2014/main" id="{3795C9CC-4FF1-504B-9005-305C1EF7313B}"/>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158028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112D0-EF4F-EB43-B831-774C9AA077B2}"/>
              </a:ext>
            </a:extLst>
          </p:cNvPr>
          <p:cNvSpPr>
            <a:spLocks noGrp="1"/>
          </p:cNvSpPr>
          <p:nvPr>
            <p:ph type="title"/>
          </p:nvPr>
        </p:nvSpPr>
        <p:spPr>
          <a:xfrm>
            <a:off x="839788" y="457200"/>
            <a:ext cx="3932237" cy="1600200"/>
          </a:xfrm>
        </p:spPr>
        <p:txBody>
          <a:bodyPr anchor="b">
            <a:normAutofit/>
          </a:bodyPr>
          <a:lstStyle>
            <a:lvl1pPr>
              <a:defRPr sz="2600"/>
            </a:lvl1pPr>
          </a:lstStyle>
          <a:p>
            <a:r>
              <a:rPr lang="fr-FR"/>
              <a:t>Modifiez le style du titre</a:t>
            </a:r>
            <a:endParaRPr lang="en-US" dirty="0"/>
          </a:p>
        </p:txBody>
      </p:sp>
      <p:sp>
        <p:nvSpPr>
          <p:cNvPr id="3" name="Picture Placeholder 2">
            <a:extLst>
              <a:ext uri="{FF2B5EF4-FFF2-40B4-BE49-F238E27FC236}">
                <a16:creationId xmlns:a16="http://schemas.microsoft.com/office/drawing/2014/main" id="{454594D9-FC6F-2F41-9A3B-638F98A77B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a:extLst>
              <a:ext uri="{FF2B5EF4-FFF2-40B4-BE49-F238E27FC236}">
                <a16:creationId xmlns:a16="http://schemas.microsoft.com/office/drawing/2014/main" id="{1E11CE9F-243C-0F41-A07B-C4AA728FB4C8}"/>
              </a:ext>
            </a:extLst>
          </p:cNvPr>
          <p:cNvSpPr>
            <a:spLocks noGrp="1"/>
          </p:cNvSpPr>
          <p:nvPr>
            <p:ph type="body" sz="half" idx="2"/>
          </p:nvPr>
        </p:nvSpPr>
        <p:spPr>
          <a:xfrm>
            <a:off x="839788" y="2057400"/>
            <a:ext cx="3932237" cy="3811588"/>
          </a:xfrm>
        </p:spPr>
        <p:txBody>
          <a:bodyPr>
            <a:normAutofit/>
          </a:bodyPr>
          <a:lstStyle>
            <a:lvl1pPr marL="0" indent="0">
              <a:buNone/>
              <a:defRPr sz="16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a:extLst>
              <a:ext uri="{FF2B5EF4-FFF2-40B4-BE49-F238E27FC236}">
                <a16:creationId xmlns:a16="http://schemas.microsoft.com/office/drawing/2014/main" id="{E461D1E4-AF7B-0D40-847B-293A5006FD2E}"/>
              </a:ext>
            </a:extLst>
          </p:cNvPr>
          <p:cNvSpPr>
            <a:spLocks noGrp="1"/>
          </p:cNvSpPr>
          <p:nvPr>
            <p:ph type="dt" sz="half" idx="10"/>
          </p:nvPr>
        </p:nvSpPr>
        <p:spPr/>
        <p:txBody>
          <a:bodyPr/>
          <a:lstStyle/>
          <a:p>
            <a:fld id="{22093C82-4E1C-F842-B24C-13090F999958}" type="datetime6">
              <a:rPr lang="en-US" smtClean="0"/>
              <a:t>October 23</a:t>
            </a:fld>
            <a:endParaRPr lang="en-US"/>
          </a:p>
        </p:txBody>
      </p:sp>
      <p:sp>
        <p:nvSpPr>
          <p:cNvPr id="6" name="Footer Placeholder 5">
            <a:extLst>
              <a:ext uri="{FF2B5EF4-FFF2-40B4-BE49-F238E27FC236}">
                <a16:creationId xmlns:a16="http://schemas.microsoft.com/office/drawing/2014/main" id="{740AFB6D-EB80-DD44-868D-6FFA398908EE}"/>
              </a:ext>
            </a:extLst>
          </p:cNvPr>
          <p:cNvSpPr>
            <a:spLocks noGrp="1"/>
          </p:cNvSpPr>
          <p:nvPr>
            <p:ph type="ftr" sz="quarter" idx="11"/>
          </p:nvPr>
        </p:nvSpPr>
        <p:spPr/>
        <p:txBody>
          <a:bodyPr/>
          <a:lstStyle/>
          <a:p>
            <a:r>
              <a:rPr lang="en-US"/>
              <a:t>International Society of Nephrology </a:t>
            </a:r>
          </a:p>
        </p:txBody>
      </p:sp>
      <p:sp>
        <p:nvSpPr>
          <p:cNvPr id="7" name="Slide Number Placeholder 6">
            <a:extLst>
              <a:ext uri="{FF2B5EF4-FFF2-40B4-BE49-F238E27FC236}">
                <a16:creationId xmlns:a16="http://schemas.microsoft.com/office/drawing/2014/main" id="{33FE7D0B-72CD-984E-9A3A-F0EF556FA6BC}"/>
              </a:ext>
            </a:extLst>
          </p:cNvPr>
          <p:cNvSpPr>
            <a:spLocks noGrp="1"/>
          </p:cNvSpPr>
          <p:nvPr>
            <p:ph type="sldNum" sz="quarter" idx="12"/>
          </p:nvPr>
        </p:nvSpPr>
        <p:spPr/>
        <p:txBody>
          <a:bodyPr/>
          <a:lstStyle/>
          <a:p>
            <a:fld id="{4A9CEFBC-9863-BD47-BA2B-008170C231CB}" type="slidenum">
              <a:rPr lang="en-US" smtClean="0"/>
              <a:t>‹#›</a:t>
            </a:fld>
            <a:endParaRPr lang="en-US"/>
          </a:p>
        </p:txBody>
      </p:sp>
    </p:spTree>
    <p:extLst>
      <p:ext uri="{BB962C8B-B14F-4D97-AF65-F5344CB8AC3E}">
        <p14:creationId xmlns:p14="http://schemas.microsoft.com/office/powerpoint/2010/main" val="2496293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F138F900-60C4-CA41-9EBC-37AB0865B1CC}"/>
              </a:ext>
            </a:extLst>
          </p:cNvPr>
          <p:cNvPicPr>
            <a:picLocks noChangeAspect="1"/>
          </p:cNvPicPr>
          <p:nvPr userDrawn="1"/>
        </p:nvPicPr>
        <p:blipFill>
          <a:blip r:embed="rId14">
            <a:alphaModFix amt="50000"/>
          </a:blip>
          <a:stretch>
            <a:fillRect/>
          </a:stretch>
        </p:blipFill>
        <p:spPr>
          <a:xfrm>
            <a:off x="-2388" y="5208663"/>
            <a:ext cx="952500" cy="1625600"/>
          </a:xfrm>
          <a:prstGeom prst="rect">
            <a:avLst/>
          </a:prstGeom>
        </p:spPr>
      </p:pic>
      <p:sp>
        <p:nvSpPr>
          <p:cNvPr id="2" name="Title Placeholder 1">
            <a:extLst>
              <a:ext uri="{FF2B5EF4-FFF2-40B4-BE49-F238E27FC236}">
                <a16:creationId xmlns:a16="http://schemas.microsoft.com/office/drawing/2014/main" id="{045CA33A-382A-4F4F-85C7-86E7ED1D694D}"/>
              </a:ext>
            </a:extLst>
          </p:cNvPr>
          <p:cNvSpPr>
            <a:spLocks noGrp="1"/>
          </p:cNvSpPr>
          <p:nvPr>
            <p:ph type="title"/>
          </p:nvPr>
        </p:nvSpPr>
        <p:spPr>
          <a:xfrm>
            <a:off x="664026" y="357725"/>
            <a:ext cx="8578586" cy="65087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a:extLst>
              <a:ext uri="{FF2B5EF4-FFF2-40B4-BE49-F238E27FC236}">
                <a16:creationId xmlns:a16="http://schemas.microsoft.com/office/drawing/2014/main" id="{43247A43-0D83-664E-AAA7-E5B12715530D}"/>
              </a:ext>
            </a:extLst>
          </p:cNvPr>
          <p:cNvSpPr>
            <a:spLocks noGrp="1"/>
          </p:cNvSpPr>
          <p:nvPr>
            <p:ph type="body" idx="1"/>
          </p:nvPr>
        </p:nvSpPr>
        <p:spPr>
          <a:xfrm>
            <a:off x="838200" y="2224432"/>
            <a:ext cx="10515600" cy="3952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0AB50BB7-1F3C-0A46-8565-36DCDDEB9160}"/>
              </a:ext>
            </a:extLst>
          </p:cNvPr>
          <p:cNvSpPr/>
          <p:nvPr userDrawn="1"/>
        </p:nvSpPr>
        <p:spPr>
          <a:xfrm>
            <a:off x="0" y="6604000"/>
            <a:ext cx="12192000" cy="254000"/>
          </a:xfrm>
          <a:prstGeom prst="rect">
            <a:avLst/>
          </a:prstGeom>
          <a:solidFill>
            <a:srgbClr val="3225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7160AF31-7953-3748-A26D-9DE0DF688C9F}"/>
              </a:ext>
            </a:extLst>
          </p:cNvPr>
          <p:cNvSpPr>
            <a:spLocks noGrp="1"/>
          </p:cNvSpPr>
          <p:nvPr>
            <p:ph type="dt" sz="half" idx="2"/>
          </p:nvPr>
        </p:nvSpPr>
        <p:spPr>
          <a:xfrm>
            <a:off x="838200" y="6536974"/>
            <a:ext cx="2743200" cy="365125"/>
          </a:xfrm>
          <a:prstGeom prst="rect">
            <a:avLst/>
          </a:prstGeom>
        </p:spPr>
        <p:txBody>
          <a:bodyPr vert="horz" lIns="91440" tIns="45720" rIns="91440" bIns="45720" rtlCol="0" anchor="ctr"/>
          <a:lstStyle>
            <a:lvl1pPr algn="l">
              <a:defRPr sz="1100" b="1">
                <a:solidFill>
                  <a:schemeClr val="bg1"/>
                </a:solidFill>
                <a:latin typeface="Arial" panose="020B0604020202020204" pitchFamily="34" charset="0"/>
                <a:cs typeface="Arial" panose="020B0604020202020204" pitchFamily="34" charset="0"/>
              </a:defRPr>
            </a:lvl1pPr>
          </a:lstStyle>
          <a:p>
            <a:fld id="{B835B44D-A9B5-D541-B6EE-32AB5C192745}" type="datetime6">
              <a:rPr lang="en-US" smtClean="0"/>
              <a:t>October 23</a:t>
            </a:fld>
            <a:endParaRPr lang="en-US" dirty="0"/>
          </a:p>
        </p:txBody>
      </p:sp>
      <p:sp>
        <p:nvSpPr>
          <p:cNvPr id="5" name="Footer Placeholder 4">
            <a:extLst>
              <a:ext uri="{FF2B5EF4-FFF2-40B4-BE49-F238E27FC236}">
                <a16:creationId xmlns:a16="http://schemas.microsoft.com/office/drawing/2014/main" id="{3CD376B4-8806-E64C-B33A-3028A3C801C2}"/>
              </a:ext>
            </a:extLst>
          </p:cNvPr>
          <p:cNvSpPr>
            <a:spLocks noGrp="1"/>
          </p:cNvSpPr>
          <p:nvPr>
            <p:ph type="ftr" sz="quarter" idx="3"/>
          </p:nvPr>
        </p:nvSpPr>
        <p:spPr>
          <a:xfrm>
            <a:off x="4038600" y="6536974"/>
            <a:ext cx="4114800" cy="365125"/>
          </a:xfrm>
          <a:prstGeom prst="rect">
            <a:avLst/>
          </a:prstGeom>
        </p:spPr>
        <p:txBody>
          <a:bodyPr vert="horz" lIns="91440" tIns="45720" rIns="91440" bIns="45720" rtlCol="0" anchor="ctr"/>
          <a:lstStyle>
            <a:lvl1pPr algn="ctr">
              <a:defRPr sz="1100" b="1">
                <a:solidFill>
                  <a:schemeClr val="bg1"/>
                </a:solidFill>
                <a:latin typeface="Arial" panose="020B0604020202020204" pitchFamily="34" charset="0"/>
                <a:cs typeface="Arial" panose="020B0604020202020204" pitchFamily="34" charset="0"/>
              </a:defRPr>
            </a:lvl1pPr>
          </a:lstStyle>
          <a:p>
            <a:r>
              <a:rPr lang="en-US"/>
              <a:t>International Society of Nephrology </a:t>
            </a:r>
          </a:p>
        </p:txBody>
      </p:sp>
      <p:sp>
        <p:nvSpPr>
          <p:cNvPr id="6" name="Slide Number Placeholder 5">
            <a:extLst>
              <a:ext uri="{FF2B5EF4-FFF2-40B4-BE49-F238E27FC236}">
                <a16:creationId xmlns:a16="http://schemas.microsoft.com/office/drawing/2014/main" id="{5DF38AB7-3401-4642-921C-0CAE47DC9733}"/>
              </a:ext>
            </a:extLst>
          </p:cNvPr>
          <p:cNvSpPr>
            <a:spLocks noGrp="1"/>
          </p:cNvSpPr>
          <p:nvPr>
            <p:ph type="sldNum" sz="quarter" idx="4"/>
          </p:nvPr>
        </p:nvSpPr>
        <p:spPr>
          <a:xfrm>
            <a:off x="8610600" y="6536974"/>
            <a:ext cx="2743200" cy="365125"/>
          </a:xfrm>
          <a:prstGeom prst="rect">
            <a:avLst/>
          </a:prstGeom>
        </p:spPr>
        <p:txBody>
          <a:bodyPr vert="horz" lIns="91440" tIns="45720" rIns="91440" bIns="45720" rtlCol="0" anchor="ctr"/>
          <a:lstStyle>
            <a:lvl1pPr algn="r">
              <a:defRPr sz="1100" b="1">
                <a:solidFill>
                  <a:schemeClr val="bg1"/>
                </a:solidFill>
                <a:latin typeface="Arial" panose="020B0604020202020204" pitchFamily="34" charset="0"/>
                <a:cs typeface="Arial" panose="020B0604020202020204" pitchFamily="34" charset="0"/>
              </a:defRPr>
            </a:lvl1pPr>
          </a:lstStyle>
          <a:p>
            <a:fld id="{4A9CEFBC-9863-BD47-BA2B-008170C231CB}" type="slidenum">
              <a:rPr lang="en-US" smtClean="0"/>
              <a:pPr/>
              <a:t>‹#›</a:t>
            </a:fld>
            <a:endParaRPr lang="en-US"/>
          </a:p>
        </p:txBody>
      </p:sp>
      <p:pic>
        <p:nvPicPr>
          <p:cNvPr id="13" name="Picture 12">
            <a:extLst>
              <a:ext uri="{FF2B5EF4-FFF2-40B4-BE49-F238E27FC236}">
                <a16:creationId xmlns:a16="http://schemas.microsoft.com/office/drawing/2014/main" id="{2BDB086D-6CE7-A148-9C1E-C0C58E968CB2}"/>
              </a:ext>
            </a:extLst>
          </p:cNvPr>
          <p:cNvPicPr>
            <a:picLocks noChangeAspect="1"/>
          </p:cNvPicPr>
          <p:nvPr userDrawn="1"/>
        </p:nvPicPr>
        <p:blipFill>
          <a:blip r:embed="rId15">
            <a:duotone>
              <a:schemeClr val="bg2">
                <a:shade val="45000"/>
                <a:satMod val="135000"/>
              </a:schemeClr>
              <a:prstClr val="white"/>
            </a:duotone>
          </a:blip>
          <a:stretch>
            <a:fillRect/>
          </a:stretch>
        </p:blipFill>
        <p:spPr>
          <a:xfrm rot="263406">
            <a:off x="6333458" y="5240192"/>
            <a:ext cx="309949" cy="499530"/>
          </a:xfrm>
          <a:prstGeom prst="rect">
            <a:avLst/>
          </a:prstGeom>
        </p:spPr>
      </p:pic>
      <p:pic>
        <p:nvPicPr>
          <p:cNvPr id="14" name="Picture 13">
            <a:extLst>
              <a:ext uri="{FF2B5EF4-FFF2-40B4-BE49-F238E27FC236}">
                <a16:creationId xmlns:a16="http://schemas.microsoft.com/office/drawing/2014/main" id="{0728EAA0-1053-2C46-8FB7-171F5F292FC2}"/>
              </a:ext>
            </a:extLst>
          </p:cNvPr>
          <p:cNvPicPr>
            <a:picLocks noChangeAspect="1"/>
          </p:cNvPicPr>
          <p:nvPr userDrawn="1"/>
        </p:nvPicPr>
        <p:blipFill>
          <a:blip r:embed="rId15">
            <a:duotone>
              <a:schemeClr val="bg2">
                <a:shade val="45000"/>
                <a:satMod val="135000"/>
              </a:schemeClr>
              <a:prstClr val="white"/>
            </a:duotone>
          </a:blip>
          <a:stretch>
            <a:fillRect/>
          </a:stretch>
        </p:blipFill>
        <p:spPr>
          <a:xfrm rot="1079533" flipH="1">
            <a:off x="6731642" y="5525613"/>
            <a:ext cx="309949" cy="499530"/>
          </a:xfrm>
          <a:prstGeom prst="rect">
            <a:avLst/>
          </a:prstGeom>
        </p:spPr>
      </p:pic>
      <p:pic>
        <p:nvPicPr>
          <p:cNvPr id="15" name="Picture 14">
            <a:extLst>
              <a:ext uri="{FF2B5EF4-FFF2-40B4-BE49-F238E27FC236}">
                <a16:creationId xmlns:a16="http://schemas.microsoft.com/office/drawing/2014/main" id="{28DDDFCE-0B71-9145-86C7-203EE8A19FB7}"/>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263406">
            <a:off x="8197678" y="3895326"/>
            <a:ext cx="309949" cy="499530"/>
          </a:xfrm>
          <a:prstGeom prst="rect">
            <a:avLst/>
          </a:prstGeom>
        </p:spPr>
      </p:pic>
      <p:pic>
        <p:nvPicPr>
          <p:cNvPr id="16" name="Picture 15">
            <a:extLst>
              <a:ext uri="{FF2B5EF4-FFF2-40B4-BE49-F238E27FC236}">
                <a16:creationId xmlns:a16="http://schemas.microsoft.com/office/drawing/2014/main" id="{107B74BE-11AE-C34C-AAC4-7E8E33418354}"/>
              </a:ext>
            </a:extLst>
          </p:cNvPr>
          <p:cNvPicPr>
            <a:picLocks noChangeAspect="1"/>
          </p:cNvPicPr>
          <p:nvPr userDrawn="1"/>
        </p:nvPicPr>
        <p:blipFill>
          <a:blip r:embed="rId15">
            <a:duotone>
              <a:schemeClr val="bg2">
                <a:shade val="45000"/>
                <a:satMod val="135000"/>
              </a:schemeClr>
              <a:prstClr val="white"/>
            </a:duotone>
            <a:alphaModFix amt="35000"/>
          </a:blip>
          <a:stretch>
            <a:fillRect/>
          </a:stretch>
        </p:blipFill>
        <p:spPr>
          <a:xfrm rot="1079533" flipH="1">
            <a:off x="8595863" y="4165282"/>
            <a:ext cx="309949" cy="499530"/>
          </a:xfrm>
          <a:prstGeom prst="rect">
            <a:avLst/>
          </a:prstGeom>
        </p:spPr>
      </p:pic>
      <p:pic>
        <p:nvPicPr>
          <p:cNvPr id="22" name="Picture 21">
            <a:extLst>
              <a:ext uri="{FF2B5EF4-FFF2-40B4-BE49-F238E27FC236}">
                <a16:creationId xmlns:a16="http://schemas.microsoft.com/office/drawing/2014/main" id="{6A642FF0-4CD6-7943-A85F-576E1B8AA1C2}"/>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263406">
            <a:off x="1534053" y="2740259"/>
            <a:ext cx="309949" cy="499530"/>
          </a:xfrm>
          <a:prstGeom prst="rect">
            <a:avLst/>
          </a:prstGeom>
        </p:spPr>
      </p:pic>
      <p:pic>
        <p:nvPicPr>
          <p:cNvPr id="23" name="Picture 22">
            <a:extLst>
              <a:ext uri="{FF2B5EF4-FFF2-40B4-BE49-F238E27FC236}">
                <a16:creationId xmlns:a16="http://schemas.microsoft.com/office/drawing/2014/main" id="{A67952C4-1E67-3D49-950F-BDBDD6515297}"/>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1079533" flipH="1">
            <a:off x="1932237" y="3025680"/>
            <a:ext cx="309949" cy="499530"/>
          </a:xfrm>
          <a:prstGeom prst="rect">
            <a:avLst/>
          </a:prstGeom>
        </p:spPr>
      </p:pic>
      <p:pic>
        <p:nvPicPr>
          <p:cNvPr id="24" name="Picture 23">
            <a:extLst>
              <a:ext uri="{FF2B5EF4-FFF2-40B4-BE49-F238E27FC236}">
                <a16:creationId xmlns:a16="http://schemas.microsoft.com/office/drawing/2014/main" id="{9DE64A2B-BED2-104A-8CB5-E67A478C92C4}"/>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263406">
            <a:off x="2549374" y="4694214"/>
            <a:ext cx="309949" cy="499530"/>
          </a:xfrm>
          <a:prstGeom prst="rect">
            <a:avLst/>
          </a:prstGeom>
        </p:spPr>
      </p:pic>
      <p:pic>
        <p:nvPicPr>
          <p:cNvPr id="34" name="Picture 33">
            <a:extLst>
              <a:ext uri="{FF2B5EF4-FFF2-40B4-BE49-F238E27FC236}">
                <a16:creationId xmlns:a16="http://schemas.microsoft.com/office/drawing/2014/main" id="{8EA2D21C-D1BA-B840-B8FC-5452576BEDC0}"/>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263406">
            <a:off x="10974280" y="5559168"/>
            <a:ext cx="309949" cy="499530"/>
          </a:xfrm>
          <a:prstGeom prst="rect">
            <a:avLst/>
          </a:prstGeom>
        </p:spPr>
      </p:pic>
      <p:pic>
        <p:nvPicPr>
          <p:cNvPr id="35" name="Picture 34">
            <a:extLst>
              <a:ext uri="{FF2B5EF4-FFF2-40B4-BE49-F238E27FC236}">
                <a16:creationId xmlns:a16="http://schemas.microsoft.com/office/drawing/2014/main" id="{2764CFFC-5930-2042-A84C-AA14E5CE11C3}"/>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1079533" flipH="1">
            <a:off x="11372464" y="5844589"/>
            <a:ext cx="309949" cy="499530"/>
          </a:xfrm>
          <a:prstGeom prst="rect">
            <a:avLst/>
          </a:prstGeom>
        </p:spPr>
      </p:pic>
      <p:pic>
        <p:nvPicPr>
          <p:cNvPr id="36" name="Picture 35">
            <a:extLst>
              <a:ext uri="{FF2B5EF4-FFF2-40B4-BE49-F238E27FC236}">
                <a16:creationId xmlns:a16="http://schemas.microsoft.com/office/drawing/2014/main" id="{6E70359A-364A-8743-AEC0-D1DB43B60D3A}"/>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263406">
            <a:off x="4798345" y="3799596"/>
            <a:ext cx="309949" cy="499530"/>
          </a:xfrm>
          <a:prstGeom prst="rect">
            <a:avLst/>
          </a:prstGeom>
        </p:spPr>
      </p:pic>
      <p:pic>
        <p:nvPicPr>
          <p:cNvPr id="37" name="Picture 36">
            <a:extLst>
              <a:ext uri="{FF2B5EF4-FFF2-40B4-BE49-F238E27FC236}">
                <a16:creationId xmlns:a16="http://schemas.microsoft.com/office/drawing/2014/main" id="{7F785210-891C-D94B-B68C-220015FC66D1}"/>
              </a:ext>
            </a:extLst>
          </p:cNvPr>
          <p:cNvPicPr>
            <a:picLocks noChangeAspect="1"/>
          </p:cNvPicPr>
          <p:nvPr userDrawn="1"/>
        </p:nvPicPr>
        <p:blipFill>
          <a:blip r:embed="rId15">
            <a:duotone>
              <a:schemeClr val="bg2">
                <a:shade val="45000"/>
                <a:satMod val="135000"/>
              </a:schemeClr>
              <a:prstClr val="white"/>
            </a:duotone>
            <a:alphaModFix amt="20000"/>
          </a:blip>
          <a:stretch>
            <a:fillRect/>
          </a:stretch>
        </p:blipFill>
        <p:spPr>
          <a:xfrm rot="1079533" flipH="1">
            <a:off x="5196529" y="4085017"/>
            <a:ext cx="309949" cy="499530"/>
          </a:xfrm>
          <a:prstGeom prst="rect">
            <a:avLst/>
          </a:prstGeom>
        </p:spPr>
      </p:pic>
      <p:cxnSp>
        <p:nvCxnSpPr>
          <p:cNvPr id="39" name="Straight Connector 38">
            <a:extLst>
              <a:ext uri="{FF2B5EF4-FFF2-40B4-BE49-F238E27FC236}">
                <a16:creationId xmlns:a16="http://schemas.microsoft.com/office/drawing/2014/main" id="{FE6BBC25-2CB9-F442-8AE3-77FE7FA1B197}"/>
              </a:ext>
            </a:extLst>
          </p:cNvPr>
          <p:cNvCxnSpPr/>
          <p:nvPr userDrawn="1"/>
        </p:nvCxnSpPr>
        <p:spPr>
          <a:xfrm>
            <a:off x="0" y="6593419"/>
            <a:ext cx="12192000" cy="0"/>
          </a:xfrm>
          <a:prstGeom prst="line">
            <a:avLst/>
          </a:prstGeom>
          <a:ln w="9525">
            <a:solidFill>
              <a:srgbClr val="FE7055"/>
            </a:solidFill>
          </a:ln>
        </p:spPr>
        <p:style>
          <a:lnRef idx="1">
            <a:schemeClr val="accent1"/>
          </a:lnRef>
          <a:fillRef idx="0">
            <a:schemeClr val="accent1"/>
          </a:fillRef>
          <a:effectRef idx="0">
            <a:schemeClr val="accent1"/>
          </a:effectRef>
          <a:fontRef idx="minor">
            <a:schemeClr val="tx1"/>
          </a:fontRef>
        </p:style>
      </p:cxnSp>
      <p:pic>
        <p:nvPicPr>
          <p:cNvPr id="45" name="Picture 44">
            <a:extLst>
              <a:ext uri="{FF2B5EF4-FFF2-40B4-BE49-F238E27FC236}">
                <a16:creationId xmlns:a16="http://schemas.microsoft.com/office/drawing/2014/main" id="{C3697E06-88A4-884E-88AE-1CB978BB313C}"/>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263406">
            <a:off x="1464438" y="3932007"/>
            <a:ext cx="309949" cy="499530"/>
          </a:xfrm>
          <a:prstGeom prst="rect">
            <a:avLst/>
          </a:prstGeom>
        </p:spPr>
      </p:pic>
      <p:pic>
        <p:nvPicPr>
          <p:cNvPr id="46" name="Picture 45">
            <a:extLst>
              <a:ext uri="{FF2B5EF4-FFF2-40B4-BE49-F238E27FC236}">
                <a16:creationId xmlns:a16="http://schemas.microsoft.com/office/drawing/2014/main" id="{7ED8CD48-3435-2640-8F49-ADA674070B02}"/>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1079533" flipH="1">
            <a:off x="1862622" y="4217428"/>
            <a:ext cx="309949" cy="499530"/>
          </a:xfrm>
          <a:prstGeom prst="rect">
            <a:avLst/>
          </a:prstGeom>
        </p:spPr>
      </p:pic>
      <p:pic>
        <p:nvPicPr>
          <p:cNvPr id="47" name="Picture 46">
            <a:extLst>
              <a:ext uri="{FF2B5EF4-FFF2-40B4-BE49-F238E27FC236}">
                <a16:creationId xmlns:a16="http://schemas.microsoft.com/office/drawing/2014/main" id="{49D75DE4-00D3-E446-A4FA-570BCA9E367D}"/>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263406">
            <a:off x="9782360" y="1974668"/>
            <a:ext cx="309949" cy="499530"/>
          </a:xfrm>
          <a:prstGeom prst="rect">
            <a:avLst/>
          </a:prstGeom>
        </p:spPr>
      </p:pic>
      <p:pic>
        <p:nvPicPr>
          <p:cNvPr id="48" name="Picture 47">
            <a:extLst>
              <a:ext uri="{FF2B5EF4-FFF2-40B4-BE49-F238E27FC236}">
                <a16:creationId xmlns:a16="http://schemas.microsoft.com/office/drawing/2014/main" id="{17716300-26B5-9044-929D-375EEA3B5D31}"/>
              </a:ext>
            </a:extLst>
          </p:cNvPr>
          <p:cNvPicPr>
            <a:picLocks noChangeAspect="1"/>
          </p:cNvPicPr>
          <p:nvPr userDrawn="1"/>
        </p:nvPicPr>
        <p:blipFill>
          <a:blip r:embed="rId15">
            <a:duotone>
              <a:schemeClr val="bg2">
                <a:shade val="45000"/>
                <a:satMod val="135000"/>
              </a:schemeClr>
              <a:prstClr val="white"/>
            </a:duotone>
            <a:alphaModFix amt="50000"/>
          </a:blip>
          <a:stretch>
            <a:fillRect/>
          </a:stretch>
        </p:blipFill>
        <p:spPr>
          <a:xfrm rot="1079533" flipH="1">
            <a:off x="10180544" y="2260089"/>
            <a:ext cx="309949" cy="499530"/>
          </a:xfrm>
          <a:prstGeom prst="rect">
            <a:avLst/>
          </a:prstGeom>
        </p:spPr>
      </p:pic>
      <p:pic>
        <p:nvPicPr>
          <p:cNvPr id="19" name="Picture 18">
            <a:extLst>
              <a:ext uri="{FF2B5EF4-FFF2-40B4-BE49-F238E27FC236}">
                <a16:creationId xmlns:a16="http://schemas.microsoft.com/office/drawing/2014/main" id="{F5247C6E-492D-704A-BAC6-453CCEDB9FC8}"/>
              </a:ext>
            </a:extLst>
          </p:cNvPr>
          <p:cNvPicPr>
            <a:picLocks noChangeAspect="1"/>
          </p:cNvPicPr>
          <p:nvPr userDrawn="1"/>
        </p:nvPicPr>
        <p:blipFill>
          <a:blip r:embed="rId16"/>
          <a:stretch>
            <a:fillRect/>
          </a:stretch>
        </p:blipFill>
        <p:spPr>
          <a:xfrm>
            <a:off x="9862131" y="291363"/>
            <a:ext cx="1807268" cy="812376"/>
          </a:xfrm>
          <a:prstGeom prst="rect">
            <a:avLst/>
          </a:prstGeom>
        </p:spPr>
      </p:pic>
      <p:pic>
        <p:nvPicPr>
          <p:cNvPr id="20" name="Picture 19">
            <a:extLst>
              <a:ext uri="{FF2B5EF4-FFF2-40B4-BE49-F238E27FC236}">
                <a16:creationId xmlns:a16="http://schemas.microsoft.com/office/drawing/2014/main" id="{762C6476-1434-4D46-AB0A-E09BFE919C37}"/>
              </a:ext>
            </a:extLst>
          </p:cNvPr>
          <p:cNvPicPr>
            <a:picLocks noChangeAspect="1"/>
          </p:cNvPicPr>
          <p:nvPr userDrawn="1"/>
        </p:nvPicPr>
        <p:blipFill rotWithShape="1">
          <a:blip r:embed="rId17">
            <a:clrChange>
              <a:clrFrom>
                <a:srgbClr val="FFFFFF"/>
              </a:clrFrom>
              <a:clrTo>
                <a:srgbClr val="FFFFFF">
                  <a:alpha val="0"/>
                </a:srgbClr>
              </a:clrTo>
            </a:clrChange>
          </a:blip>
          <a:srcRect l="1" r="19120"/>
          <a:stretch/>
        </p:blipFill>
        <p:spPr>
          <a:xfrm>
            <a:off x="11709230" y="1413686"/>
            <a:ext cx="482770" cy="2235200"/>
          </a:xfrm>
          <a:prstGeom prst="rect">
            <a:avLst/>
          </a:prstGeom>
        </p:spPr>
      </p:pic>
    </p:spTree>
    <p:extLst>
      <p:ext uri="{BB962C8B-B14F-4D97-AF65-F5344CB8AC3E}">
        <p14:creationId xmlns:p14="http://schemas.microsoft.com/office/powerpoint/2010/main" val="1712775560"/>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59" r:id="rId11"/>
    <p:sldLayoutId id="2147483662" r:id="rId12"/>
  </p:sldLayoutIdLst>
  <p:hf hdr="0"/>
  <p:txStyles>
    <p:titleStyle>
      <a:lvl1pPr algn="l" defTabSz="914400" rtl="0" eaLnBrk="1" latinLnBrk="0" hangingPunct="1">
        <a:lnSpc>
          <a:spcPct val="90000"/>
        </a:lnSpc>
        <a:spcBef>
          <a:spcPct val="0"/>
        </a:spcBef>
        <a:buNone/>
        <a:defRPr sz="3400" b="1" kern="1200">
          <a:solidFill>
            <a:srgbClr val="4249AA"/>
          </a:solidFill>
          <a:latin typeface="+mn-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hyperlink" Target="https://www.facebook.com/ISNkidneycare/" TargetMode="External"/><Relationship Id="rId13" Type="http://schemas.openxmlformats.org/officeDocument/2006/relationships/image" Target="../media/image13.png"/><Relationship Id="rId3" Type="http://schemas.openxmlformats.org/officeDocument/2006/relationships/hyperlink" Target="http://www.theisn.org/" TargetMode="External"/><Relationship Id="rId7" Type="http://schemas.openxmlformats.org/officeDocument/2006/relationships/image" Target="../media/image10.png"/><Relationship Id="rId12" Type="http://schemas.openxmlformats.org/officeDocument/2006/relationships/hyperlink" Target="https://www.youtube.com/channel/UC5uy7AD8L1TYfHb38WUX5Hg" TargetMode="External"/><Relationship Id="rId2" Type="http://schemas.openxmlformats.org/officeDocument/2006/relationships/notesSlide" Target="../notesSlides/notesSlide3.xml"/><Relationship Id="rId16" Type="http://schemas.openxmlformats.org/officeDocument/2006/relationships/image" Target="../media/image15.emf"/><Relationship Id="rId1" Type="http://schemas.openxmlformats.org/officeDocument/2006/relationships/slideLayout" Target="../slideLayouts/slideLayout12.xml"/><Relationship Id="rId6" Type="http://schemas.openxmlformats.org/officeDocument/2006/relationships/hyperlink" Target="mailto:info@theisn.org" TargetMode="External"/><Relationship Id="rId11" Type="http://schemas.openxmlformats.org/officeDocument/2006/relationships/image" Target="../media/image12.png"/><Relationship Id="rId5" Type="http://schemas.openxmlformats.org/officeDocument/2006/relationships/image" Target="../media/image9.png"/><Relationship Id="rId15" Type="http://schemas.openxmlformats.org/officeDocument/2006/relationships/image" Target="../media/image14.png"/><Relationship Id="rId10" Type="http://schemas.openxmlformats.org/officeDocument/2006/relationships/hyperlink" Target="https://www.linkedin.com/company/isnkidneycare/" TargetMode="External"/><Relationship Id="rId4" Type="http://schemas.openxmlformats.org/officeDocument/2006/relationships/image" Target="../media/image8.png"/><Relationship Id="rId9" Type="http://schemas.openxmlformats.org/officeDocument/2006/relationships/image" Target="../media/image11.png"/><Relationship Id="rId14" Type="http://schemas.openxmlformats.org/officeDocument/2006/relationships/hyperlink" Target="https://twitter.com/ISNkidneyca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814A6-5716-3949-9EFA-F3B50C5845E3}"/>
              </a:ext>
            </a:extLst>
          </p:cNvPr>
          <p:cNvSpPr txBox="1"/>
          <p:nvPr/>
        </p:nvSpPr>
        <p:spPr>
          <a:xfrm>
            <a:off x="3095141" y="5137894"/>
            <a:ext cx="7123471" cy="1138773"/>
          </a:xfrm>
          <a:prstGeom prst="rect">
            <a:avLst/>
          </a:prstGeom>
          <a:noFill/>
        </p:spPr>
        <p:txBody>
          <a:bodyPr wrap="square" rtlCol="0">
            <a:spAutoFit/>
          </a:bodyPr>
          <a:lstStyle/>
          <a:p>
            <a:r>
              <a:rPr lang="en-US" sz="3300" dirty="0">
                <a:solidFill>
                  <a:srgbClr val="5AC6B8"/>
                </a:solidFill>
              </a:rPr>
              <a:t>Advancing Kidney Health Worldwide. Together</a:t>
            </a:r>
            <a:r>
              <a:rPr lang="en-US" sz="3400" dirty="0">
                <a:solidFill>
                  <a:srgbClr val="5AC6B8"/>
                </a:solidFill>
              </a:rPr>
              <a:t>. </a:t>
            </a:r>
          </a:p>
        </p:txBody>
      </p:sp>
    </p:spTree>
    <p:extLst>
      <p:ext uri="{BB962C8B-B14F-4D97-AF65-F5344CB8AC3E}">
        <p14:creationId xmlns:p14="http://schemas.microsoft.com/office/powerpoint/2010/main" val="105192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ECADC-787C-B348-92B7-9D2C7B57B8BD}"/>
              </a:ext>
            </a:extLst>
          </p:cNvPr>
          <p:cNvSpPr>
            <a:spLocks noGrp="1"/>
          </p:cNvSpPr>
          <p:nvPr>
            <p:ph type="title"/>
          </p:nvPr>
        </p:nvSpPr>
        <p:spPr>
          <a:xfrm>
            <a:off x="664025" y="357725"/>
            <a:ext cx="8629603" cy="1005562"/>
          </a:xfrm>
        </p:spPr>
        <p:txBody>
          <a:bodyPr>
            <a:normAutofit fontScale="90000"/>
          </a:bodyPr>
          <a:lstStyle/>
          <a:p>
            <a:r>
              <a:rPr lang="en-US" dirty="0"/>
              <a:t>2023 ISN Pioneer Award Winner: Eastern &amp; Central Europe Region</a:t>
            </a:r>
          </a:p>
        </p:txBody>
      </p:sp>
      <p:sp>
        <p:nvSpPr>
          <p:cNvPr id="3" name="Content Placeholder 2">
            <a:extLst>
              <a:ext uri="{FF2B5EF4-FFF2-40B4-BE49-F238E27FC236}">
                <a16:creationId xmlns:a16="http://schemas.microsoft.com/office/drawing/2014/main" id="{20B084BF-CF05-F04E-AEB3-8041C13DD814}"/>
              </a:ext>
            </a:extLst>
          </p:cNvPr>
          <p:cNvSpPr>
            <a:spLocks noGrp="1"/>
          </p:cNvSpPr>
          <p:nvPr>
            <p:ph idx="1"/>
          </p:nvPr>
        </p:nvSpPr>
        <p:spPr>
          <a:xfrm>
            <a:off x="838199" y="1865749"/>
            <a:ext cx="4360333" cy="3126501"/>
          </a:xfrm>
        </p:spPr>
        <p:txBody>
          <a:bodyPr>
            <a:normAutofit/>
          </a:bodyPr>
          <a:lstStyle/>
          <a:p>
            <a:pPr marL="0" indent="0">
              <a:spcAft>
                <a:spcPts val="1000"/>
              </a:spcAft>
              <a:buNone/>
            </a:pPr>
            <a:endParaRPr lang="en-GB" sz="4000" b="1" dirty="0">
              <a:solidFill>
                <a:srgbClr val="4249AA"/>
              </a:solidFill>
              <a:latin typeface="Calibri" pitchFamily="34" charset="0"/>
            </a:endParaRPr>
          </a:p>
          <a:p>
            <a:pPr marL="0" indent="0">
              <a:lnSpc>
                <a:spcPct val="100000"/>
              </a:lnSpc>
              <a:spcBef>
                <a:spcPts val="0"/>
              </a:spcBef>
              <a:buNone/>
            </a:pPr>
            <a:r>
              <a:rPr lang="en-GB" sz="3600" b="1" dirty="0" err="1">
                <a:solidFill>
                  <a:srgbClr val="4249AA"/>
                </a:solidFill>
                <a:latin typeface="Calibri" pitchFamily="34" charset="0"/>
              </a:rPr>
              <a:t>Goce</a:t>
            </a:r>
            <a:r>
              <a:rPr lang="en-GB" sz="3600" b="1" dirty="0">
                <a:solidFill>
                  <a:srgbClr val="4249AA"/>
                </a:solidFill>
                <a:latin typeface="Calibri" pitchFamily="34" charset="0"/>
              </a:rPr>
              <a:t> </a:t>
            </a:r>
            <a:r>
              <a:rPr lang="en-GB" sz="3600" b="1" dirty="0" err="1">
                <a:solidFill>
                  <a:srgbClr val="4249AA"/>
                </a:solidFill>
                <a:latin typeface="Calibri" pitchFamily="34" charset="0"/>
              </a:rPr>
              <a:t>Spasovski</a:t>
            </a:r>
            <a:endParaRPr lang="en-GB" sz="3600" b="1" dirty="0">
              <a:solidFill>
                <a:srgbClr val="4249AA"/>
              </a:solidFill>
              <a:latin typeface="Calibri" pitchFamily="34" charset="0"/>
            </a:endParaRPr>
          </a:p>
          <a:p>
            <a:pPr marL="0" indent="0">
              <a:lnSpc>
                <a:spcPct val="100000"/>
              </a:lnSpc>
              <a:spcBef>
                <a:spcPts val="0"/>
              </a:spcBef>
              <a:buNone/>
            </a:pPr>
            <a:r>
              <a:rPr lang="en-GB" sz="3600" b="1" dirty="0">
                <a:solidFill>
                  <a:srgbClr val="4249AA"/>
                </a:solidFill>
                <a:latin typeface="Calibri" pitchFamily="34" charset="0"/>
              </a:rPr>
              <a:t>(North Macedonia)</a:t>
            </a:r>
          </a:p>
          <a:p>
            <a:pPr marL="0" indent="0">
              <a:spcAft>
                <a:spcPts val="1000"/>
              </a:spcAft>
              <a:buNone/>
            </a:pPr>
            <a:endParaRPr lang="en-GB" sz="4000" b="1" dirty="0">
              <a:solidFill>
                <a:srgbClr val="4249AA"/>
              </a:solidFill>
              <a:latin typeface="Calibri" pitchFamily="34" charset="0"/>
            </a:endParaRPr>
          </a:p>
        </p:txBody>
      </p:sp>
      <p:sp>
        <p:nvSpPr>
          <p:cNvPr id="4" name="Date Placeholder 3">
            <a:extLst>
              <a:ext uri="{FF2B5EF4-FFF2-40B4-BE49-F238E27FC236}">
                <a16:creationId xmlns:a16="http://schemas.microsoft.com/office/drawing/2014/main" id="{42625CD8-566A-3E46-8090-A27DA54F6538}"/>
              </a:ext>
            </a:extLst>
          </p:cNvPr>
          <p:cNvSpPr>
            <a:spLocks noGrp="1"/>
          </p:cNvSpPr>
          <p:nvPr>
            <p:ph type="dt" sz="half" idx="10"/>
          </p:nvPr>
        </p:nvSpPr>
        <p:spPr/>
        <p:txBody>
          <a:body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079828CE-C266-1B4A-91EA-4BDF6349D0FC}"/>
              </a:ext>
            </a:extLst>
          </p:cNvPr>
          <p:cNvSpPr>
            <a:spLocks noGrp="1"/>
          </p:cNvSpPr>
          <p:nvPr>
            <p:ph type="ftr" sz="quarter" idx="11"/>
          </p:nvPr>
        </p:nvSpPr>
        <p:spPr/>
        <p:txBody>
          <a:bodyPr/>
          <a:lstStyle/>
          <a:p>
            <a:r>
              <a:rPr lang="en-US"/>
              <a:t>International Society of Nephrology </a:t>
            </a:r>
            <a:endParaRPr lang="en-US" dirty="0"/>
          </a:p>
        </p:txBody>
      </p:sp>
      <p:sp>
        <p:nvSpPr>
          <p:cNvPr id="6" name="Slide Number Placeholder 5">
            <a:extLst>
              <a:ext uri="{FF2B5EF4-FFF2-40B4-BE49-F238E27FC236}">
                <a16:creationId xmlns:a16="http://schemas.microsoft.com/office/drawing/2014/main" id="{470745D3-28DB-354C-A9BC-EC0C48A1DCA1}"/>
              </a:ext>
            </a:extLst>
          </p:cNvPr>
          <p:cNvSpPr>
            <a:spLocks noGrp="1"/>
          </p:cNvSpPr>
          <p:nvPr>
            <p:ph type="sldNum" sz="quarter" idx="12"/>
          </p:nvPr>
        </p:nvSpPr>
        <p:spPr/>
        <p:txBody>
          <a:bodyPr/>
          <a:lstStyle/>
          <a:p>
            <a:fld id="{4A9CEFBC-9863-BD47-BA2B-008170C231CB}" type="slidenum">
              <a:rPr lang="en-US" smtClean="0"/>
              <a:pPr/>
              <a:t>2</a:t>
            </a:fld>
            <a:endParaRPr lang="en-US" dirty="0"/>
          </a:p>
        </p:txBody>
      </p:sp>
      <p:pic>
        <p:nvPicPr>
          <p:cNvPr id="7" name="Picture 6">
            <a:extLst>
              <a:ext uri="{FF2B5EF4-FFF2-40B4-BE49-F238E27FC236}">
                <a16:creationId xmlns:a16="http://schemas.microsoft.com/office/drawing/2014/main" id="{C7B2677F-E9A0-822B-4126-598A45E6A5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4076" y="1666559"/>
            <a:ext cx="3364501" cy="3524881"/>
          </a:xfrm>
          <a:prstGeom prst="rect">
            <a:avLst/>
          </a:prstGeom>
        </p:spPr>
      </p:pic>
    </p:spTree>
    <p:extLst>
      <p:ext uri="{BB962C8B-B14F-4D97-AF65-F5344CB8AC3E}">
        <p14:creationId xmlns:p14="http://schemas.microsoft.com/office/powerpoint/2010/main" val="104421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58E0C-B5E7-74CE-94C1-83782CEB2238}"/>
              </a:ext>
            </a:extLst>
          </p:cNvPr>
          <p:cNvSpPr>
            <a:spLocks noGrp="1"/>
          </p:cNvSpPr>
          <p:nvPr>
            <p:ph type="title"/>
          </p:nvPr>
        </p:nvSpPr>
        <p:spPr/>
        <p:txBody>
          <a:bodyPr/>
          <a:lstStyle/>
          <a:p>
            <a:r>
              <a:rPr lang="en-US" dirty="0"/>
              <a:t>Biography</a:t>
            </a:r>
          </a:p>
        </p:txBody>
      </p:sp>
      <p:sp>
        <p:nvSpPr>
          <p:cNvPr id="3" name="Content Placeholder 2">
            <a:extLst>
              <a:ext uri="{FF2B5EF4-FFF2-40B4-BE49-F238E27FC236}">
                <a16:creationId xmlns:a16="http://schemas.microsoft.com/office/drawing/2014/main" id="{3D644B87-9A0F-B47D-17E6-851F11AA99D3}"/>
              </a:ext>
            </a:extLst>
          </p:cNvPr>
          <p:cNvSpPr>
            <a:spLocks noGrp="1"/>
          </p:cNvSpPr>
          <p:nvPr>
            <p:ph idx="1"/>
          </p:nvPr>
        </p:nvSpPr>
        <p:spPr>
          <a:xfrm>
            <a:off x="838200" y="1304818"/>
            <a:ext cx="10515600" cy="4872145"/>
          </a:xfrm>
        </p:spPr>
        <p:txBody>
          <a:bodyPr>
            <a:normAutofit/>
          </a:bodyPr>
          <a:lstStyle/>
          <a:p>
            <a:r>
              <a:rPr lang="en-US" sz="2200" dirty="0">
                <a:effectLst/>
                <a:latin typeface="ArialMT"/>
              </a:rPr>
              <a:t>Prof. </a:t>
            </a:r>
            <a:r>
              <a:rPr lang="en-US" sz="2200" dirty="0" err="1">
                <a:effectLst/>
                <a:latin typeface="ArialMT"/>
              </a:rPr>
              <a:t>Goce</a:t>
            </a:r>
            <a:r>
              <a:rPr lang="en-US" sz="2200" dirty="0">
                <a:effectLst/>
                <a:latin typeface="ArialMT"/>
              </a:rPr>
              <a:t> </a:t>
            </a:r>
            <a:r>
              <a:rPr lang="en-US" sz="2200" dirty="0" err="1">
                <a:effectLst/>
                <a:latin typeface="ArialMT"/>
              </a:rPr>
              <a:t>Spasovski</a:t>
            </a:r>
            <a:r>
              <a:rPr lang="en-US" sz="2200" dirty="0">
                <a:effectLst/>
                <a:latin typeface="ArialMT"/>
              </a:rPr>
              <a:t> is from North Macedonia and an ISN member from many years ago. </a:t>
            </a:r>
          </a:p>
          <a:p>
            <a:r>
              <a:rPr lang="en-US" sz="2200" dirty="0">
                <a:effectLst/>
                <a:latin typeface="ArialMT"/>
              </a:rPr>
              <a:t>His international nephrology carrier has been built with a </a:t>
            </a:r>
            <a:r>
              <a:rPr lang="en-US" sz="2200" dirty="0" err="1">
                <a:effectLst/>
                <a:latin typeface="ArialMT"/>
              </a:rPr>
              <a:t>postgraduated</a:t>
            </a:r>
            <a:r>
              <a:rPr lang="en-US" sz="2200" dirty="0">
                <a:effectLst/>
                <a:latin typeface="ArialMT"/>
              </a:rPr>
              <a:t> stay at a couple of Universities, and through COMGAN project at "</a:t>
            </a:r>
            <a:r>
              <a:rPr lang="en-US" sz="2200" dirty="0" err="1">
                <a:effectLst/>
                <a:latin typeface="ArialMT"/>
              </a:rPr>
              <a:t>Laiko</a:t>
            </a:r>
            <a:r>
              <a:rPr lang="en-US" sz="2200" dirty="0">
                <a:effectLst/>
                <a:latin typeface="ArialMT"/>
              </a:rPr>
              <a:t>" University Hospital in Athens. </a:t>
            </a:r>
          </a:p>
          <a:p>
            <a:r>
              <a:rPr lang="en-US" sz="2200" dirty="0">
                <a:effectLst/>
                <a:latin typeface="ArialMT"/>
              </a:rPr>
              <a:t>After his PhD from the Universities of Antwerp and Skopje, he was involved as clinical investigator and PI latter on in more than 20 clinical trials related to progression of CKD, </a:t>
            </a:r>
            <a:r>
              <a:rPr lang="en-US" sz="2200" dirty="0" err="1">
                <a:effectLst/>
                <a:latin typeface="ArialMT"/>
              </a:rPr>
              <a:t>anaemia</a:t>
            </a:r>
            <a:r>
              <a:rPr lang="en-US" sz="2200" dirty="0">
                <a:effectLst/>
                <a:latin typeface="ArialMT"/>
              </a:rPr>
              <a:t>, CKD-MBD and bone biopsy - based studies, immunotolerance in kidney transplant recipients, and participant in a couple of COST networking actions and FP programs, publishing papers in many prestigious academic journals and being invited lecturer at Congresses, Symposia and CME courses (more than 200 presentations). </a:t>
            </a:r>
          </a:p>
          <a:p>
            <a:r>
              <a:rPr lang="en-US" sz="2200" dirty="0">
                <a:effectLst/>
                <a:latin typeface="ArialMT"/>
              </a:rPr>
              <a:t>In </a:t>
            </a:r>
            <a:r>
              <a:rPr lang="en-US" sz="2200" i="1" dirty="0">
                <a:effectLst/>
                <a:latin typeface="Arial" panose="020B0604020202020204" pitchFamily="34" charset="0"/>
              </a:rPr>
              <a:t>this regard, he was promoting the scientific work and collaboration with the colleagues all </a:t>
            </a:r>
            <a:r>
              <a:rPr lang="en-US" sz="2200" dirty="0">
                <a:effectLst/>
                <a:latin typeface="ArialMT"/>
              </a:rPr>
              <a:t>over the region. </a:t>
            </a:r>
            <a:endParaRPr lang="en-US" sz="2200" dirty="0"/>
          </a:p>
          <a:p>
            <a:endParaRPr lang="en-US" sz="2200" dirty="0"/>
          </a:p>
        </p:txBody>
      </p:sp>
      <p:sp>
        <p:nvSpPr>
          <p:cNvPr id="4" name="Date Placeholder 3">
            <a:extLst>
              <a:ext uri="{FF2B5EF4-FFF2-40B4-BE49-F238E27FC236}">
                <a16:creationId xmlns:a16="http://schemas.microsoft.com/office/drawing/2014/main" id="{E4B76077-7762-6C53-5A29-31318E4E7F70}"/>
              </a:ext>
            </a:extLst>
          </p:cNvPr>
          <p:cNvSpPr>
            <a:spLocks noGrp="1"/>
          </p:cNvSpPr>
          <p:nvPr>
            <p:ph type="dt" sz="half" idx="10"/>
          </p:nvPr>
        </p:nvSpPr>
        <p:spPr/>
        <p:txBody>
          <a:body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9C1BD3D8-61F8-3D67-3249-7947CCE5D7E8}"/>
              </a:ext>
            </a:extLst>
          </p:cNvPr>
          <p:cNvSpPr>
            <a:spLocks noGrp="1"/>
          </p:cNvSpPr>
          <p:nvPr>
            <p:ph type="ftr" sz="quarter" idx="11"/>
          </p:nvPr>
        </p:nvSpPr>
        <p:spPr/>
        <p:txBody>
          <a:bodyPr/>
          <a:lstStyle/>
          <a:p>
            <a:r>
              <a:rPr lang="en-US"/>
              <a:t>International Society of Nephrology </a:t>
            </a:r>
            <a:endParaRPr lang="en-US" dirty="0"/>
          </a:p>
        </p:txBody>
      </p:sp>
      <p:sp>
        <p:nvSpPr>
          <p:cNvPr id="6" name="Slide Number Placeholder 5">
            <a:extLst>
              <a:ext uri="{FF2B5EF4-FFF2-40B4-BE49-F238E27FC236}">
                <a16:creationId xmlns:a16="http://schemas.microsoft.com/office/drawing/2014/main" id="{D6D5A4CE-FDEB-1AD6-F698-13A45A3CB12A}"/>
              </a:ext>
            </a:extLst>
          </p:cNvPr>
          <p:cNvSpPr>
            <a:spLocks noGrp="1"/>
          </p:cNvSpPr>
          <p:nvPr>
            <p:ph type="sldNum" sz="quarter" idx="12"/>
          </p:nvPr>
        </p:nvSpPr>
        <p:spPr/>
        <p:txBody>
          <a:bodyPr/>
          <a:lstStyle/>
          <a:p>
            <a:fld id="{4A9CEFBC-9863-BD47-BA2B-008170C231CB}" type="slidenum">
              <a:rPr lang="en-US" smtClean="0"/>
              <a:pPr/>
              <a:t>3</a:t>
            </a:fld>
            <a:endParaRPr lang="en-US" dirty="0"/>
          </a:p>
        </p:txBody>
      </p:sp>
    </p:spTree>
    <p:extLst>
      <p:ext uri="{BB962C8B-B14F-4D97-AF65-F5344CB8AC3E}">
        <p14:creationId xmlns:p14="http://schemas.microsoft.com/office/powerpoint/2010/main" val="2038668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8712-03D8-D175-62FB-B57906CD8FD5}"/>
              </a:ext>
            </a:extLst>
          </p:cNvPr>
          <p:cNvSpPr>
            <a:spLocks noGrp="1"/>
          </p:cNvSpPr>
          <p:nvPr>
            <p:ph type="title"/>
          </p:nvPr>
        </p:nvSpPr>
        <p:spPr/>
        <p:txBody>
          <a:bodyPr/>
          <a:lstStyle/>
          <a:p>
            <a:r>
              <a:rPr lang="en-US" dirty="0"/>
              <a:t>Biography</a:t>
            </a:r>
          </a:p>
        </p:txBody>
      </p:sp>
      <p:sp>
        <p:nvSpPr>
          <p:cNvPr id="3" name="Content Placeholder 2">
            <a:extLst>
              <a:ext uri="{FF2B5EF4-FFF2-40B4-BE49-F238E27FC236}">
                <a16:creationId xmlns:a16="http://schemas.microsoft.com/office/drawing/2014/main" id="{DA443AC7-CC9D-AD5F-16CA-05D7B032D390}"/>
              </a:ext>
            </a:extLst>
          </p:cNvPr>
          <p:cNvSpPr>
            <a:spLocks noGrp="1"/>
          </p:cNvSpPr>
          <p:nvPr>
            <p:ph idx="1"/>
          </p:nvPr>
        </p:nvSpPr>
        <p:spPr>
          <a:xfrm>
            <a:off x="838200" y="1315092"/>
            <a:ext cx="10515600" cy="4861871"/>
          </a:xfrm>
        </p:spPr>
        <p:txBody>
          <a:bodyPr>
            <a:normAutofit/>
          </a:bodyPr>
          <a:lstStyle/>
          <a:p>
            <a:r>
              <a:rPr lang="en-US" sz="2200" dirty="0">
                <a:effectLst/>
                <a:latin typeface="ArialMT"/>
              </a:rPr>
              <a:t>Prof. </a:t>
            </a:r>
            <a:r>
              <a:rPr lang="en-US" sz="2200" dirty="0" err="1">
                <a:effectLst/>
                <a:latin typeface="ArialMT"/>
              </a:rPr>
              <a:t>Goce</a:t>
            </a:r>
            <a:r>
              <a:rPr lang="en-US" sz="2200" dirty="0">
                <a:effectLst/>
                <a:latin typeface="ArialMT"/>
              </a:rPr>
              <a:t> </a:t>
            </a:r>
            <a:r>
              <a:rPr lang="en-US" sz="2200" dirty="0" err="1">
                <a:effectLst/>
                <a:latin typeface="ArialMT"/>
              </a:rPr>
              <a:t>Spasovski</a:t>
            </a:r>
            <a:r>
              <a:rPr lang="en-US" sz="2200" dirty="0">
                <a:effectLst/>
                <a:latin typeface="ArialMT"/>
              </a:rPr>
              <a:t> is affiliated member of many National and International Societies and groups. </a:t>
            </a:r>
          </a:p>
          <a:p>
            <a:r>
              <a:rPr lang="en-US" sz="2200" dirty="0">
                <a:effectLst/>
                <a:latin typeface="ArialMT"/>
              </a:rPr>
              <a:t>From the affiliation with ISN, he is a board member of the ISN COMGAN and ISN GO Central &amp; East European Committee, and the KDIGO Implementation Task Force leader for central and east Europe since 2013 (presenting KDIGO guidelines in many cities of Asia and China). </a:t>
            </a:r>
          </a:p>
          <a:p>
            <a:r>
              <a:rPr lang="en-US" sz="2200" dirty="0">
                <a:effectLst/>
                <a:latin typeface="ArialMT"/>
              </a:rPr>
              <a:t>He was also a co-organizer of the </a:t>
            </a:r>
            <a:r>
              <a:rPr lang="en-US" sz="2200" dirty="0">
                <a:solidFill>
                  <a:srgbClr val="2D2D2D"/>
                </a:solidFill>
                <a:effectLst/>
                <a:latin typeface="ArialMT"/>
              </a:rPr>
              <a:t>KDIGO Controversies Conference on Implementation Strategies in low- and middle-income countries, Bangkok, Thailand in 2015. </a:t>
            </a:r>
          </a:p>
          <a:p>
            <a:r>
              <a:rPr lang="en-US" sz="2200" dirty="0">
                <a:solidFill>
                  <a:srgbClr val="2D2D2D"/>
                </a:solidFill>
                <a:effectLst/>
                <a:latin typeface="ArialMT"/>
              </a:rPr>
              <a:t>In order to understand and improve thereafter the nephrology care through the ISN CEE regional board, an educative review paper has been published in KI in 2019 based on a survey and analysis from the countries involved. </a:t>
            </a:r>
            <a:endParaRPr lang="en-US" sz="2200" dirty="0"/>
          </a:p>
          <a:p>
            <a:endParaRPr lang="en-US" sz="2200" dirty="0"/>
          </a:p>
        </p:txBody>
      </p:sp>
      <p:sp>
        <p:nvSpPr>
          <p:cNvPr id="4" name="Date Placeholder 3">
            <a:extLst>
              <a:ext uri="{FF2B5EF4-FFF2-40B4-BE49-F238E27FC236}">
                <a16:creationId xmlns:a16="http://schemas.microsoft.com/office/drawing/2014/main" id="{0FD2A667-0792-E8B1-AE78-E11E1663A10E}"/>
              </a:ext>
            </a:extLst>
          </p:cNvPr>
          <p:cNvSpPr>
            <a:spLocks noGrp="1"/>
          </p:cNvSpPr>
          <p:nvPr>
            <p:ph type="dt" sz="half" idx="10"/>
          </p:nvPr>
        </p:nvSpPr>
        <p:spPr/>
        <p:txBody>
          <a:body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29A23C06-E720-5EB4-9685-8CE10D880233}"/>
              </a:ext>
            </a:extLst>
          </p:cNvPr>
          <p:cNvSpPr>
            <a:spLocks noGrp="1"/>
          </p:cNvSpPr>
          <p:nvPr>
            <p:ph type="ftr" sz="quarter" idx="11"/>
          </p:nvPr>
        </p:nvSpPr>
        <p:spPr/>
        <p:txBody>
          <a:bodyPr/>
          <a:lstStyle/>
          <a:p>
            <a:r>
              <a:rPr lang="en-US"/>
              <a:t>International Society of Nephrology </a:t>
            </a:r>
            <a:endParaRPr lang="en-US" dirty="0"/>
          </a:p>
        </p:txBody>
      </p:sp>
      <p:sp>
        <p:nvSpPr>
          <p:cNvPr id="6" name="Slide Number Placeholder 5">
            <a:extLst>
              <a:ext uri="{FF2B5EF4-FFF2-40B4-BE49-F238E27FC236}">
                <a16:creationId xmlns:a16="http://schemas.microsoft.com/office/drawing/2014/main" id="{E566C661-B960-E5F3-DFFD-2101941532A4}"/>
              </a:ext>
            </a:extLst>
          </p:cNvPr>
          <p:cNvSpPr>
            <a:spLocks noGrp="1"/>
          </p:cNvSpPr>
          <p:nvPr>
            <p:ph type="sldNum" sz="quarter" idx="12"/>
          </p:nvPr>
        </p:nvSpPr>
        <p:spPr/>
        <p:txBody>
          <a:bodyPr/>
          <a:lstStyle/>
          <a:p>
            <a:fld id="{4A9CEFBC-9863-BD47-BA2B-008170C231CB}" type="slidenum">
              <a:rPr lang="en-US" smtClean="0"/>
              <a:pPr/>
              <a:t>4</a:t>
            </a:fld>
            <a:endParaRPr lang="en-US" dirty="0"/>
          </a:p>
        </p:txBody>
      </p:sp>
    </p:spTree>
    <p:extLst>
      <p:ext uri="{BB962C8B-B14F-4D97-AF65-F5344CB8AC3E}">
        <p14:creationId xmlns:p14="http://schemas.microsoft.com/office/powerpoint/2010/main" val="285020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8712-03D8-D175-62FB-B57906CD8FD5}"/>
              </a:ext>
            </a:extLst>
          </p:cNvPr>
          <p:cNvSpPr>
            <a:spLocks noGrp="1"/>
          </p:cNvSpPr>
          <p:nvPr>
            <p:ph type="title"/>
          </p:nvPr>
        </p:nvSpPr>
        <p:spPr/>
        <p:txBody>
          <a:bodyPr/>
          <a:lstStyle/>
          <a:p>
            <a:r>
              <a:rPr lang="en-US" dirty="0"/>
              <a:t>Biography</a:t>
            </a:r>
          </a:p>
        </p:txBody>
      </p:sp>
      <p:sp>
        <p:nvSpPr>
          <p:cNvPr id="3" name="Content Placeholder 2">
            <a:extLst>
              <a:ext uri="{FF2B5EF4-FFF2-40B4-BE49-F238E27FC236}">
                <a16:creationId xmlns:a16="http://schemas.microsoft.com/office/drawing/2014/main" id="{DA443AC7-CC9D-AD5F-16CA-05D7B032D390}"/>
              </a:ext>
            </a:extLst>
          </p:cNvPr>
          <p:cNvSpPr>
            <a:spLocks noGrp="1"/>
          </p:cNvSpPr>
          <p:nvPr>
            <p:ph idx="1"/>
          </p:nvPr>
        </p:nvSpPr>
        <p:spPr>
          <a:xfrm>
            <a:off x="838200" y="1315092"/>
            <a:ext cx="10515600" cy="4861871"/>
          </a:xfrm>
        </p:spPr>
        <p:txBody>
          <a:bodyPr>
            <a:noAutofit/>
          </a:bodyPr>
          <a:lstStyle/>
          <a:p>
            <a:r>
              <a:rPr lang="en-US" sz="2200" dirty="0">
                <a:effectLst/>
                <a:latin typeface="Arial" panose="020B0604020202020204" pitchFamily="34" charset="0"/>
                <a:ea typeface="Times New Roman" panose="02020603050405020304" pitchFamily="18" charset="0"/>
              </a:rPr>
              <a:t>He finished his term as an </a:t>
            </a:r>
          </a:p>
          <a:p>
            <a:pPr lvl="1"/>
            <a:r>
              <a:rPr lang="en-US" sz="2200" dirty="0">
                <a:effectLst/>
                <a:latin typeface="Arial" panose="020B0604020202020204" pitchFamily="34" charset="0"/>
                <a:ea typeface="Times New Roman" panose="02020603050405020304" pitchFamily="18" charset="0"/>
              </a:rPr>
              <a:t>ERA-EDTA Ordinary Council Member in 2009 and term 2016/19, </a:t>
            </a:r>
          </a:p>
          <a:p>
            <a:pPr lvl="1"/>
            <a:r>
              <a:rPr lang="en-US" sz="2200" dirty="0">
                <a:effectLst/>
                <a:latin typeface="Arial" panose="020B0604020202020204" pitchFamily="34" charset="0"/>
                <a:ea typeface="Times New Roman" panose="02020603050405020304" pitchFamily="18" charset="0"/>
              </a:rPr>
              <a:t>Chairman of the Committee for CME activities at ERA-EDTA up to 2013/14, </a:t>
            </a:r>
          </a:p>
          <a:p>
            <a:pPr lvl="1"/>
            <a:r>
              <a:rPr lang="en-US" sz="2200" dirty="0">
                <a:effectLst/>
                <a:latin typeface="Arial" panose="020B0604020202020204" pitchFamily="34" charset="0"/>
                <a:ea typeface="Times New Roman" panose="02020603050405020304" pitchFamily="18" charset="0"/>
              </a:rPr>
              <a:t>ERBP advisory board member, </a:t>
            </a:r>
          </a:p>
          <a:p>
            <a:pPr lvl="1"/>
            <a:r>
              <a:rPr lang="en-US" sz="2200" dirty="0">
                <a:effectLst/>
                <a:latin typeface="Arial" panose="020B0604020202020204" pitchFamily="34" charset="0"/>
                <a:ea typeface="Times New Roman" panose="02020603050405020304" pitchFamily="18" charset="0"/>
              </a:rPr>
              <a:t>Co-Chairman of the ERBP </a:t>
            </a:r>
            <a:r>
              <a:rPr lang="en-US" sz="2200" dirty="0" err="1">
                <a:effectLst/>
                <a:latin typeface="Arial" panose="020B0604020202020204" pitchFamily="34" charset="0"/>
                <a:ea typeface="Times New Roman" panose="02020603050405020304" pitchFamily="18" charset="0"/>
              </a:rPr>
              <a:t>hyponatraemia</a:t>
            </a:r>
            <a:r>
              <a:rPr lang="en-US" sz="2200" dirty="0">
                <a:effectLst/>
                <a:latin typeface="Arial" panose="020B0604020202020204" pitchFamily="34" charset="0"/>
                <a:ea typeface="Times New Roman" panose="02020603050405020304" pitchFamily="18" charset="0"/>
              </a:rPr>
              <a:t> group, </a:t>
            </a:r>
          </a:p>
          <a:p>
            <a:pPr lvl="1"/>
            <a:r>
              <a:rPr lang="en-US" sz="2200" dirty="0">
                <a:effectLst/>
                <a:latin typeface="Arial" panose="020B0604020202020204" pitchFamily="34" charset="0"/>
                <a:ea typeface="Times New Roman" panose="02020603050405020304" pitchFamily="18" charset="0"/>
              </a:rPr>
              <a:t>member of the ERBP transplant guideline and DESCARTES group. </a:t>
            </a:r>
          </a:p>
          <a:p>
            <a:pPr lvl="1"/>
            <a:r>
              <a:rPr lang="en-US" sz="2200" dirty="0">
                <a:effectLst/>
                <a:latin typeface="Arial" panose="020B0604020202020204" pitchFamily="34" charset="0"/>
                <a:ea typeface="Times New Roman" panose="02020603050405020304" pitchFamily="18" charset="0"/>
              </a:rPr>
              <a:t>Past President of the Balkan Association of Nephrology, Dialysis, Transplantation and Artificial Organs,</a:t>
            </a:r>
          </a:p>
          <a:p>
            <a:r>
              <a:rPr lang="en-US" sz="2200" dirty="0">
                <a:latin typeface="Arial" panose="020B0604020202020204" pitchFamily="34" charset="0"/>
                <a:ea typeface="Times New Roman" panose="02020603050405020304" pitchFamily="18" charset="0"/>
              </a:rPr>
              <a:t>Currently </a:t>
            </a:r>
          </a:p>
          <a:p>
            <a:pPr lvl="1"/>
            <a:r>
              <a:rPr lang="en-US" sz="2200" dirty="0">
                <a:effectLst/>
                <a:latin typeface="Arial" panose="020B0604020202020204" pitchFamily="34" charset="0"/>
                <a:ea typeface="Times New Roman" panose="02020603050405020304" pitchFamily="18" charset="0"/>
              </a:rPr>
              <a:t>President of the Macedonian Society of Nephrology, Dialysis, Transplantation and Artificial Organs,  </a:t>
            </a:r>
          </a:p>
          <a:p>
            <a:pPr lvl="1"/>
            <a:r>
              <a:rPr lang="en-US" sz="2200" dirty="0">
                <a:effectLst/>
                <a:latin typeface="Arial" panose="020B0604020202020204" pitchFamily="34" charset="0"/>
                <a:ea typeface="Times New Roman" panose="02020603050405020304" pitchFamily="18" charset="0"/>
              </a:rPr>
              <a:t>ISBP Board member since 2018, member of the ISN GO Central &amp; East European Committee, </a:t>
            </a:r>
          </a:p>
          <a:p>
            <a:pPr lvl="1"/>
            <a:r>
              <a:rPr lang="en-US" sz="2200" dirty="0" err="1">
                <a:effectLst/>
                <a:latin typeface="Arial" panose="020B0604020202020204" pitchFamily="34" charset="0"/>
                <a:ea typeface="Times New Roman" panose="02020603050405020304" pitchFamily="18" charset="0"/>
              </a:rPr>
              <a:t>EUTox</a:t>
            </a:r>
            <a:r>
              <a:rPr lang="en-US" sz="2200" dirty="0">
                <a:effectLst/>
                <a:latin typeface="Arial" panose="020B0604020202020204" pitchFamily="34" charset="0"/>
                <a:ea typeface="Times New Roman" panose="02020603050405020304" pitchFamily="18" charset="0"/>
              </a:rPr>
              <a:t> group, the KDIGO Implementation Task Force leader for central and east Europe.</a:t>
            </a:r>
            <a:r>
              <a:rPr lang="en-HR" sz="2200" dirty="0">
                <a:effectLst/>
              </a:rPr>
              <a:t> </a:t>
            </a:r>
            <a:endParaRPr lang="en-US" sz="2200" dirty="0"/>
          </a:p>
        </p:txBody>
      </p:sp>
      <p:sp>
        <p:nvSpPr>
          <p:cNvPr id="4" name="Date Placeholder 3">
            <a:extLst>
              <a:ext uri="{FF2B5EF4-FFF2-40B4-BE49-F238E27FC236}">
                <a16:creationId xmlns:a16="http://schemas.microsoft.com/office/drawing/2014/main" id="{0FD2A667-0792-E8B1-AE78-E11E1663A10E}"/>
              </a:ext>
            </a:extLst>
          </p:cNvPr>
          <p:cNvSpPr>
            <a:spLocks noGrp="1"/>
          </p:cNvSpPr>
          <p:nvPr>
            <p:ph type="dt" sz="half" idx="10"/>
          </p:nvPr>
        </p:nvSpPr>
        <p:spPr/>
        <p:txBody>
          <a:body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29A23C06-E720-5EB4-9685-8CE10D880233}"/>
              </a:ext>
            </a:extLst>
          </p:cNvPr>
          <p:cNvSpPr>
            <a:spLocks noGrp="1"/>
          </p:cNvSpPr>
          <p:nvPr>
            <p:ph type="ftr" sz="quarter" idx="11"/>
          </p:nvPr>
        </p:nvSpPr>
        <p:spPr/>
        <p:txBody>
          <a:bodyPr/>
          <a:lstStyle/>
          <a:p>
            <a:r>
              <a:rPr lang="en-US"/>
              <a:t>International Society of Nephrology </a:t>
            </a:r>
            <a:endParaRPr lang="en-US" dirty="0"/>
          </a:p>
        </p:txBody>
      </p:sp>
      <p:sp>
        <p:nvSpPr>
          <p:cNvPr id="6" name="Slide Number Placeholder 5">
            <a:extLst>
              <a:ext uri="{FF2B5EF4-FFF2-40B4-BE49-F238E27FC236}">
                <a16:creationId xmlns:a16="http://schemas.microsoft.com/office/drawing/2014/main" id="{E566C661-B960-E5F3-DFFD-2101941532A4}"/>
              </a:ext>
            </a:extLst>
          </p:cNvPr>
          <p:cNvSpPr>
            <a:spLocks noGrp="1"/>
          </p:cNvSpPr>
          <p:nvPr>
            <p:ph type="sldNum" sz="quarter" idx="12"/>
          </p:nvPr>
        </p:nvSpPr>
        <p:spPr/>
        <p:txBody>
          <a:bodyPr/>
          <a:lstStyle/>
          <a:p>
            <a:fld id="{4A9CEFBC-9863-BD47-BA2B-008170C231CB}" type="slidenum">
              <a:rPr lang="en-US" smtClean="0"/>
              <a:pPr/>
              <a:t>5</a:t>
            </a:fld>
            <a:endParaRPr lang="en-US" dirty="0"/>
          </a:p>
        </p:txBody>
      </p:sp>
    </p:spTree>
    <p:extLst>
      <p:ext uri="{BB962C8B-B14F-4D97-AF65-F5344CB8AC3E}">
        <p14:creationId xmlns:p14="http://schemas.microsoft.com/office/powerpoint/2010/main" val="3942097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08712-03D8-D175-62FB-B57906CD8FD5}"/>
              </a:ext>
            </a:extLst>
          </p:cNvPr>
          <p:cNvSpPr>
            <a:spLocks noGrp="1"/>
          </p:cNvSpPr>
          <p:nvPr>
            <p:ph type="title"/>
          </p:nvPr>
        </p:nvSpPr>
        <p:spPr/>
        <p:txBody>
          <a:bodyPr/>
          <a:lstStyle/>
          <a:p>
            <a:r>
              <a:rPr lang="en-US" dirty="0"/>
              <a:t>Biography</a:t>
            </a:r>
          </a:p>
        </p:txBody>
      </p:sp>
      <p:sp>
        <p:nvSpPr>
          <p:cNvPr id="3" name="Content Placeholder 2">
            <a:extLst>
              <a:ext uri="{FF2B5EF4-FFF2-40B4-BE49-F238E27FC236}">
                <a16:creationId xmlns:a16="http://schemas.microsoft.com/office/drawing/2014/main" id="{DA443AC7-CC9D-AD5F-16CA-05D7B032D390}"/>
              </a:ext>
            </a:extLst>
          </p:cNvPr>
          <p:cNvSpPr>
            <a:spLocks noGrp="1"/>
          </p:cNvSpPr>
          <p:nvPr>
            <p:ph idx="1"/>
          </p:nvPr>
        </p:nvSpPr>
        <p:spPr>
          <a:xfrm>
            <a:off x="838200" y="1315092"/>
            <a:ext cx="10515600" cy="4861871"/>
          </a:xfrm>
        </p:spPr>
        <p:txBody>
          <a:bodyPr>
            <a:normAutofit/>
          </a:bodyPr>
          <a:lstStyle/>
          <a:p>
            <a:r>
              <a:rPr lang="en-US" sz="2200" dirty="0">
                <a:effectLst/>
                <a:latin typeface="ArialMT"/>
              </a:rPr>
              <a:t>Since creation of BANTAO Journal Prof. </a:t>
            </a:r>
            <a:r>
              <a:rPr lang="en-US" sz="2200" dirty="0" err="1">
                <a:effectLst/>
                <a:latin typeface="ArialMT"/>
              </a:rPr>
              <a:t>Goce</a:t>
            </a:r>
            <a:r>
              <a:rPr lang="en-US" sz="2200" dirty="0">
                <a:effectLst/>
                <a:latin typeface="ArialMT"/>
              </a:rPr>
              <a:t> </a:t>
            </a:r>
            <a:r>
              <a:rPr lang="en-US" sz="2200" dirty="0" err="1">
                <a:effectLst/>
                <a:latin typeface="ArialMT"/>
              </a:rPr>
              <a:t>Spasovski</a:t>
            </a:r>
            <a:r>
              <a:rPr lang="en-US" sz="2200" dirty="0">
                <a:effectLst/>
                <a:latin typeface="ArialMT"/>
              </a:rPr>
              <a:t> was a deputy and Editor in chief 2009-ongoing being always helpful for publishing papers from the regional authors. </a:t>
            </a:r>
          </a:p>
          <a:p>
            <a:r>
              <a:rPr lang="en-US" sz="2200" dirty="0">
                <a:effectLst/>
                <a:latin typeface="ArialMT"/>
              </a:rPr>
              <a:t>Finally, in his rich academic opus with more than </a:t>
            </a:r>
          </a:p>
          <a:p>
            <a:pPr lvl="1"/>
            <a:r>
              <a:rPr lang="en-US" sz="2000" dirty="0">
                <a:latin typeface="ArialMT"/>
              </a:rPr>
              <a:t>m</a:t>
            </a:r>
            <a:r>
              <a:rPr lang="en-US" sz="2000" dirty="0">
                <a:effectLst/>
                <a:latin typeface="ArialMT"/>
              </a:rPr>
              <a:t>ore than 500 published articles (213 Medline cited) and book chapters</a:t>
            </a:r>
          </a:p>
          <a:p>
            <a:pPr lvl="1"/>
            <a:r>
              <a:rPr lang="en-US" sz="2000" dirty="0">
                <a:latin typeface="ArialMT"/>
              </a:rPr>
              <a:t>7</a:t>
            </a:r>
            <a:r>
              <a:rPr lang="en-US" sz="2000" dirty="0">
                <a:effectLst/>
                <a:latin typeface="ArialMT"/>
              </a:rPr>
              <a:t>650 google scholar citations</a:t>
            </a:r>
          </a:p>
          <a:p>
            <a:pPr lvl="1"/>
            <a:r>
              <a:rPr lang="en-US" sz="2000" dirty="0">
                <a:effectLst/>
                <a:latin typeface="ArialMT"/>
              </a:rPr>
              <a:t>Hirsh index of 41 </a:t>
            </a:r>
          </a:p>
          <a:p>
            <a:pPr marL="457200" lvl="1" indent="0">
              <a:buNone/>
            </a:pPr>
            <a:endParaRPr lang="en-US" sz="2000" dirty="0">
              <a:latin typeface="ArialMT"/>
            </a:endParaRPr>
          </a:p>
          <a:p>
            <a:pPr marL="457200" lvl="1" indent="0">
              <a:buNone/>
            </a:pPr>
            <a:endParaRPr lang="en-US" sz="2000" dirty="0">
              <a:effectLst/>
              <a:latin typeface="ArialMT"/>
            </a:endParaRPr>
          </a:p>
          <a:p>
            <a:pPr marL="457200" lvl="1" indent="0">
              <a:buNone/>
            </a:pPr>
            <a:r>
              <a:rPr lang="en-US" sz="3000" b="1" dirty="0">
                <a:solidFill>
                  <a:srgbClr val="FF0000"/>
                </a:solidFill>
                <a:latin typeface="ArialMT"/>
              </a:rPr>
              <a:t>Prof </a:t>
            </a:r>
            <a:r>
              <a:rPr lang="en-US" sz="3000" b="1" dirty="0" err="1">
                <a:solidFill>
                  <a:srgbClr val="FF0000"/>
                </a:solidFill>
                <a:latin typeface="ArialMT"/>
              </a:rPr>
              <a:t>Goce</a:t>
            </a:r>
            <a:r>
              <a:rPr lang="en-US" sz="3000" b="1" dirty="0">
                <a:solidFill>
                  <a:srgbClr val="FF0000"/>
                </a:solidFill>
                <a:latin typeface="ArialMT"/>
              </a:rPr>
              <a:t> </a:t>
            </a:r>
            <a:r>
              <a:rPr lang="en-US" sz="3000" b="1" dirty="0" err="1">
                <a:solidFill>
                  <a:srgbClr val="FF0000"/>
                </a:solidFill>
                <a:latin typeface="ArialMT"/>
              </a:rPr>
              <a:t>Spasovski</a:t>
            </a:r>
            <a:r>
              <a:rPr lang="en-US" sz="3000" b="1" dirty="0">
                <a:solidFill>
                  <a:srgbClr val="FF0000"/>
                </a:solidFill>
                <a:latin typeface="ArialMT"/>
              </a:rPr>
              <a:t> </a:t>
            </a:r>
            <a:r>
              <a:rPr lang="en-US" sz="3000" b="1" dirty="0">
                <a:solidFill>
                  <a:srgbClr val="FF0000"/>
                </a:solidFill>
                <a:effectLst/>
                <a:latin typeface="ArialMT"/>
              </a:rPr>
              <a:t>is giving a bright example that science and cooperation in the region may be successful. </a:t>
            </a:r>
            <a:endParaRPr lang="en-US" sz="3000" b="1" dirty="0">
              <a:solidFill>
                <a:srgbClr val="FF0000"/>
              </a:solidFill>
            </a:endParaRPr>
          </a:p>
          <a:p>
            <a:endParaRPr lang="en-US" sz="2200" dirty="0"/>
          </a:p>
          <a:p>
            <a:endParaRPr lang="en-US" sz="2200" dirty="0"/>
          </a:p>
        </p:txBody>
      </p:sp>
      <p:sp>
        <p:nvSpPr>
          <p:cNvPr id="4" name="Date Placeholder 3">
            <a:extLst>
              <a:ext uri="{FF2B5EF4-FFF2-40B4-BE49-F238E27FC236}">
                <a16:creationId xmlns:a16="http://schemas.microsoft.com/office/drawing/2014/main" id="{0FD2A667-0792-E8B1-AE78-E11E1663A10E}"/>
              </a:ext>
            </a:extLst>
          </p:cNvPr>
          <p:cNvSpPr>
            <a:spLocks noGrp="1"/>
          </p:cNvSpPr>
          <p:nvPr>
            <p:ph type="dt" sz="half" idx="10"/>
          </p:nvPr>
        </p:nvSpPr>
        <p:spPr/>
        <p:txBody>
          <a:bodyPr/>
          <a:lstStyle/>
          <a:p>
            <a:fld id="{A2026A99-0713-0F45-B436-E977B3B1666C}" type="datetime6">
              <a:rPr lang="en-US" smtClean="0"/>
              <a:t>October 23</a:t>
            </a:fld>
            <a:endParaRPr lang="en-US" dirty="0"/>
          </a:p>
        </p:txBody>
      </p:sp>
      <p:sp>
        <p:nvSpPr>
          <p:cNvPr id="5" name="Footer Placeholder 4">
            <a:extLst>
              <a:ext uri="{FF2B5EF4-FFF2-40B4-BE49-F238E27FC236}">
                <a16:creationId xmlns:a16="http://schemas.microsoft.com/office/drawing/2014/main" id="{29A23C06-E720-5EB4-9685-8CE10D880233}"/>
              </a:ext>
            </a:extLst>
          </p:cNvPr>
          <p:cNvSpPr>
            <a:spLocks noGrp="1"/>
          </p:cNvSpPr>
          <p:nvPr>
            <p:ph type="ftr" sz="quarter" idx="11"/>
          </p:nvPr>
        </p:nvSpPr>
        <p:spPr/>
        <p:txBody>
          <a:bodyPr/>
          <a:lstStyle/>
          <a:p>
            <a:r>
              <a:rPr lang="en-US"/>
              <a:t>International Society of Nephrology </a:t>
            </a:r>
            <a:endParaRPr lang="en-US" dirty="0"/>
          </a:p>
        </p:txBody>
      </p:sp>
      <p:sp>
        <p:nvSpPr>
          <p:cNvPr id="6" name="Slide Number Placeholder 5">
            <a:extLst>
              <a:ext uri="{FF2B5EF4-FFF2-40B4-BE49-F238E27FC236}">
                <a16:creationId xmlns:a16="http://schemas.microsoft.com/office/drawing/2014/main" id="{E566C661-B960-E5F3-DFFD-2101941532A4}"/>
              </a:ext>
            </a:extLst>
          </p:cNvPr>
          <p:cNvSpPr>
            <a:spLocks noGrp="1"/>
          </p:cNvSpPr>
          <p:nvPr>
            <p:ph type="sldNum" sz="quarter" idx="12"/>
          </p:nvPr>
        </p:nvSpPr>
        <p:spPr/>
        <p:txBody>
          <a:bodyPr/>
          <a:lstStyle/>
          <a:p>
            <a:fld id="{4A9CEFBC-9863-BD47-BA2B-008170C231CB}" type="slidenum">
              <a:rPr lang="en-US" smtClean="0"/>
              <a:pPr/>
              <a:t>6</a:t>
            </a:fld>
            <a:endParaRPr lang="en-US" dirty="0"/>
          </a:p>
        </p:txBody>
      </p:sp>
    </p:spTree>
    <p:extLst>
      <p:ext uri="{BB962C8B-B14F-4D97-AF65-F5344CB8AC3E}">
        <p14:creationId xmlns:p14="http://schemas.microsoft.com/office/powerpoint/2010/main" val="210584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Box 43">
            <a:extLst>
              <a:ext uri="{FF2B5EF4-FFF2-40B4-BE49-F238E27FC236}">
                <a16:creationId xmlns:a16="http://schemas.microsoft.com/office/drawing/2014/main" id="{5FACD423-053F-B14B-903F-901C3A8D88F2}"/>
              </a:ext>
            </a:extLst>
          </p:cNvPr>
          <p:cNvSpPr txBox="1"/>
          <p:nvPr/>
        </p:nvSpPr>
        <p:spPr>
          <a:xfrm>
            <a:off x="5480173" y="852809"/>
            <a:ext cx="7123471" cy="415498"/>
          </a:xfrm>
          <a:prstGeom prst="rect">
            <a:avLst/>
          </a:prstGeom>
          <a:noFill/>
        </p:spPr>
        <p:txBody>
          <a:bodyPr wrap="square" rtlCol="0">
            <a:spAutoFit/>
          </a:bodyPr>
          <a:lstStyle/>
          <a:p>
            <a:r>
              <a:rPr lang="en-US" sz="2100" dirty="0">
                <a:solidFill>
                  <a:srgbClr val="5AC6B8"/>
                </a:solidFill>
              </a:rPr>
              <a:t>Advancing Kidney Health Worldwide. Together. </a:t>
            </a:r>
          </a:p>
        </p:txBody>
      </p:sp>
      <p:sp>
        <p:nvSpPr>
          <p:cNvPr id="5" name="Rectangle 4">
            <a:extLst>
              <a:ext uri="{FF2B5EF4-FFF2-40B4-BE49-F238E27FC236}">
                <a16:creationId xmlns:a16="http://schemas.microsoft.com/office/drawing/2014/main" id="{30C5FD70-F9F8-2848-9A95-9417808893CC}"/>
              </a:ext>
            </a:extLst>
          </p:cNvPr>
          <p:cNvSpPr/>
          <p:nvPr/>
        </p:nvSpPr>
        <p:spPr>
          <a:xfrm>
            <a:off x="6911165" y="1378108"/>
            <a:ext cx="2562753" cy="523220"/>
          </a:xfrm>
          <a:prstGeom prst="rect">
            <a:avLst/>
          </a:prstGeom>
        </p:spPr>
        <p:txBody>
          <a:bodyPr wrap="none">
            <a:spAutoFit/>
          </a:bodyPr>
          <a:lstStyle/>
          <a:p>
            <a:r>
              <a:rPr lang="en-US" sz="2800" b="1" dirty="0">
                <a:solidFill>
                  <a:srgbClr val="FE7055"/>
                </a:solidFill>
                <a:hlinkClick r:id="rId3">
                  <a:extLst>
                    <a:ext uri="{A12FA001-AC4F-418D-AE19-62706E023703}">
                      <ahyp:hlinkClr xmlns:ahyp="http://schemas.microsoft.com/office/drawing/2018/hyperlinkcolor" val="tx"/>
                    </a:ext>
                  </a:extLst>
                </a:hlinkClick>
              </a:rPr>
              <a:t>www.theisn.org</a:t>
            </a:r>
            <a:endParaRPr lang="en-US" sz="2800" b="1" dirty="0">
              <a:solidFill>
                <a:srgbClr val="FE7055"/>
              </a:solidFill>
            </a:endParaRPr>
          </a:p>
        </p:txBody>
      </p:sp>
      <p:sp>
        <p:nvSpPr>
          <p:cNvPr id="9" name="Rectangle 8">
            <a:extLst>
              <a:ext uri="{FF2B5EF4-FFF2-40B4-BE49-F238E27FC236}">
                <a16:creationId xmlns:a16="http://schemas.microsoft.com/office/drawing/2014/main" id="{8125478E-4D1A-AE47-BB9E-CDE05CA8E437}"/>
              </a:ext>
            </a:extLst>
          </p:cNvPr>
          <p:cNvSpPr/>
          <p:nvPr/>
        </p:nvSpPr>
        <p:spPr>
          <a:xfrm>
            <a:off x="0" y="6025252"/>
            <a:ext cx="5892800" cy="550911"/>
          </a:xfrm>
          <a:prstGeom prst="rect">
            <a:avLst/>
          </a:prstGeom>
          <a:gradFill flip="none" rotWithShape="1">
            <a:gsLst>
              <a:gs pos="0">
                <a:schemeClr val="accent1">
                  <a:lumMod val="89000"/>
                </a:schemeClr>
              </a:gs>
              <a:gs pos="86000">
                <a:schemeClr val="accent1">
                  <a:lumMod val="89000"/>
                </a:schemeClr>
              </a:gs>
              <a:gs pos="99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C3A9A"/>
              </a:solidFill>
            </a:endParaRPr>
          </a:p>
        </p:txBody>
      </p:sp>
      <p:sp>
        <p:nvSpPr>
          <p:cNvPr id="10" name="TextBox 9">
            <a:extLst>
              <a:ext uri="{FF2B5EF4-FFF2-40B4-BE49-F238E27FC236}">
                <a16:creationId xmlns:a16="http://schemas.microsoft.com/office/drawing/2014/main" id="{26A93EF1-CDCB-794E-84A5-807C9B430B39}"/>
              </a:ext>
            </a:extLst>
          </p:cNvPr>
          <p:cNvSpPr txBox="1"/>
          <p:nvPr/>
        </p:nvSpPr>
        <p:spPr>
          <a:xfrm>
            <a:off x="95452" y="6051013"/>
            <a:ext cx="1769352" cy="461665"/>
          </a:xfrm>
          <a:prstGeom prst="rect">
            <a:avLst/>
          </a:prstGeom>
          <a:noFill/>
        </p:spPr>
        <p:txBody>
          <a:bodyPr wrap="square" rtlCol="0">
            <a:spAutoFit/>
          </a:bodyPr>
          <a:lstStyle/>
          <a:p>
            <a:r>
              <a:rPr lang="en-US" sz="2400" b="1" dirty="0">
                <a:solidFill>
                  <a:schemeClr val="bg1"/>
                </a:solidFill>
              </a:rPr>
              <a:t>Follow us</a:t>
            </a:r>
          </a:p>
        </p:txBody>
      </p:sp>
      <p:grpSp>
        <p:nvGrpSpPr>
          <p:cNvPr id="69" name="Group 68">
            <a:extLst>
              <a:ext uri="{FF2B5EF4-FFF2-40B4-BE49-F238E27FC236}">
                <a16:creationId xmlns:a16="http://schemas.microsoft.com/office/drawing/2014/main" id="{9D6288BB-BB9B-F241-990F-B2E5D0FC6944}"/>
              </a:ext>
            </a:extLst>
          </p:cNvPr>
          <p:cNvGrpSpPr/>
          <p:nvPr/>
        </p:nvGrpSpPr>
        <p:grpSpPr>
          <a:xfrm>
            <a:off x="681504" y="2792638"/>
            <a:ext cx="2634774" cy="2543512"/>
            <a:chOff x="647076" y="2940748"/>
            <a:chExt cx="2634774" cy="2543512"/>
          </a:xfrm>
        </p:grpSpPr>
        <p:sp>
          <p:nvSpPr>
            <p:cNvPr id="8" name="Rectangle 7">
              <a:extLst>
                <a:ext uri="{FF2B5EF4-FFF2-40B4-BE49-F238E27FC236}">
                  <a16:creationId xmlns:a16="http://schemas.microsoft.com/office/drawing/2014/main" id="{D3FDFE55-BA5A-0447-98BC-886851AC7DB7}"/>
                </a:ext>
              </a:extLst>
            </p:cNvPr>
            <p:cNvSpPr/>
            <p:nvPr/>
          </p:nvSpPr>
          <p:spPr>
            <a:xfrm>
              <a:off x="680753" y="2940748"/>
              <a:ext cx="2601097" cy="369332"/>
            </a:xfrm>
            <a:prstGeom prst="rect">
              <a:avLst/>
            </a:prstGeom>
          </p:spPr>
          <p:txBody>
            <a:bodyPr wrap="none">
              <a:spAutoFit/>
            </a:bodyPr>
            <a:lstStyle/>
            <a:p>
              <a:r>
                <a:rPr lang="en-US" b="1" dirty="0">
                  <a:solidFill>
                    <a:srgbClr val="3C3A9A"/>
                  </a:solidFill>
                </a:rPr>
                <a:t>Global Operations Center</a:t>
              </a:r>
              <a:endParaRPr lang="en-US" dirty="0">
                <a:solidFill>
                  <a:srgbClr val="3C3A9A"/>
                </a:solidFill>
              </a:endParaRPr>
            </a:p>
          </p:txBody>
        </p:sp>
        <p:pic>
          <p:nvPicPr>
            <p:cNvPr id="16" name="Picture 15">
              <a:extLst>
                <a:ext uri="{FF2B5EF4-FFF2-40B4-BE49-F238E27FC236}">
                  <a16:creationId xmlns:a16="http://schemas.microsoft.com/office/drawing/2014/main" id="{262B60A6-72D2-564E-92FC-3768E719F21D}"/>
                </a:ext>
              </a:extLst>
            </p:cNvPr>
            <p:cNvPicPr>
              <a:picLocks noChangeAspect="1"/>
            </p:cNvPicPr>
            <p:nvPr/>
          </p:nvPicPr>
          <p:blipFill>
            <a:blip r:embed="rId4">
              <a:duotone>
                <a:schemeClr val="bg2">
                  <a:shade val="45000"/>
                  <a:satMod val="135000"/>
                </a:schemeClr>
                <a:prstClr val="white"/>
              </a:duotone>
            </a:blip>
            <a:stretch>
              <a:fillRect/>
            </a:stretch>
          </p:blipFill>
          <p:spPr>
            <a:xfrm>
              <a:off x="680753" y="3449340"/>
              <a:ext cx="460697" cy="460697"/>
            </a:xfrm>
            <a:prstGeom prst="rect">
              <a:avLst/>
            </a:prstGeom>
          </p:spPr>
        </p:pic>
        <p:sp>
          <p:nvSpPr>
            <p:cNvPr id="17" name="Rectangle 16">
              <a:extLst>
                <a:ext uri="{FF2B5EF4-FFF2-40B4-BE49-F238E27FC236}">
                  <a16:creationId xmlns:a16="http://schemas.microsoft.com/office/drawing/2014/main" id="{3156925F-1F68-DE49-BC43-27E88FD68367}"/>
                </a:ext>
              </a:extLst>
            </p:cNvPr>
            <p:cNvSpPr/>
            <p:nvPr/>
          </p:nvSpPr>
          <p:spPr>
            <a:xfrm>
              <a:off x="1141450" y="3449338"/>
              <a:ext cx="2101857" cy="584775"/>
            </a:xfrm>
            <a:prstGeom prst="rect">
              <a:avLst/>
            </a:prstGeom>
          </p:spPr>
          <p:txBody>
            <a:bodyPr wrap="none">
              <a:spAutoFit/>
            </a:bodyPr>
            <a:lstStyle/>
            <a:p>
              <a:r>
                <a:rPr lang="en-US" sz="1600" dirty="0"/>
                <a:t>Avenue des Arts 1-2</a:t>
              </a:r>
            </a:p>
            <a:p>
              <a:r>
                <a:rPr lang="en-US" sz="1600" dirty="0"/>
                <a:t>1210 Brussels, Belgium</a:t>
              </a:r>
            </a:p>
          </p:txBody>
        </p:sp>
        <p:pic>
          <p:nvPicPr>
            <p:cNvPr id="19" name="Picture 18">
              <a:extLst>
                <a:ext uri="{FF2B5EF4-FFF2-40B4-BE49-F238E27FC236}">
                  <a16:creationId xmlns:a16="http://schemas.microsoft.com/office/drawing/2014/main" id="{41EA09AA-5A64-0D4D-A9CB-A97F7DF629C5}"/>
                </a:ext>
              </a:extLst>
            </p:cNvPr>
            <p:cNvPicPr>
              <a:picLocks noChangeAspect="1"/>
            </p:cNvPicPr>
            <p:nvPr/>
          </p:nvPicPr>
          <p:blipFill>
            <a:blip r:embed="rId5">
              <a:duotone>
                <a:schemeClr val="bg2">
                  <a:shade val="45000"/>
                  <a:satMod val="135000"/>
                </a:schemeClr>
                <a:prstClr val="white"/>
              </a:duotone>
            </a:blip>
            <a:stretch>
              <a:fillRect/>
            </a:stretch>
          </p:blipFill>
          <p:spPr>
            <a:xfrm>
              <a:off x="660696" y="4229621"/>
              <a:ext cx="500809" cy="500809"/>
            </a:xfrm>
            <a:prstGeom prst="rect">
              <a:avLst/>
            </a:prstGeom>
          </p:spPr>
        </p:pic>
        <p:sp>
          <p:nvSpPr>
            <p:cNvPr id="20" name="Rectangle 19">
              <a:extLst>
                <a:ext uri="{FF2B5EF4-FFF2-40B4-BE49-F238E27FC236}">
                  <a16:creationId xmlns:a16="http://schemas.microsoft.com/office/drawing/2014/main" id="{63624491-9002-1D45-91E3-3D79F4831897}"/>
                </a:ext>
              </a:extLst>
            </p:cNvPr>
            <p:cNvSpPr/>
            <p:nvPr/>
          </p:nvSpPr>
          <p:spPr>
            <a:xfrm>
              <a:off x="1141450" y="4350328"/>
              <a:ext cx="1515158" cy="338554"/>
            </a:xfrm>
            <a:prstGeom prst="rect">
              <a:avLst/>
            </a:prstGeom>
          </p:spPr>
          <p:txBody>
            <a:bodyPr wrap="none">
              <a:spAutoFit/>
            </a:bodyPr>
            <a:lstStyle/>
            <a:p>
              <a:r>
                <a:rPr lang="en-US" sz="1600" dirty="0">
                  <a:latin typeface="Calibri" panose="020F0502020204030204" pitchFamily="34" charset="0"/>
                  <a:cs typeface="Calibri" panose="020F0502020204030204" pitchFamily="34" charset="0"/>
                </a:rPr>
                <a:t>+32 2 808 04 20</a:t>
              </a:r>
            </a:p>
          </p:txBody>
        </p:sp>
        <p:sp>
          <p:nvSpPr>
            <p:cNvPr id="23" name="Rectangle 22">
              <a:extLst>
                <a:ext uri="{FF2B5EF4-FFF2-40B4-BE49-F238E27FC236}">
                  <a16:creationId xmlns:a16="http://schemas.microsoft.com/office/drawing/2014/main" id="{D9C49008-BB28-C742-9CB3-544BBE3B31DA}"/>
                </a:ext>
              </a:extLst>
            </p:cNvPr>
            <p:cNvSpPr/>
            <p:nvPr/>
          </p:nvSpPr>
          <p:spPr>
            <a:xfrm>
              <a:off x="1130549" y="5034529"/>
              <a:ext cx="1526059" cy="338554"/>
            </a:xfrm>
            <a:prstGeom prst="rect">
              <a:avLst/>
            </a:prstGeom>
          </p:spPr>
          <p:txBody>
            <a:bodyPr wrap="none">
              <a:spAutoFit/>
            </a:bodyPr>
            <a:lstStyle/>
            <a:p>
              <a:r>
                <a:rPr lang="en-US" sz="1600" dirty="0" err="1">
                  <a:hlinkClick r:id="rId6"/>
                </a:rPr>
                <a:t>info@theisn.org</a:t>
              </a:r>
              <a:endParaRPr lang="en-US" sz="1600" dirty="0"/>
            </a:p>
          </p:txBody>
        </p:sp>
        <p:pic>
          <p:nvPicPr>
            <p:cNvPr id="54" name="Picture 53">
              <a:extLst>
                <a:ext uri="{FF2B5EF4-FFF2-40B4-BE49-F238E27FC236}">
                  <a16:creationId xmlns:a16="http://schemas.microsoft.com/office/drawing/2014/main" id="{91358AD3-01EC-5B40-914F-CC84B565EAB4}"/>
                </a:ext>
              </a:extLst>
            </p:cNvPr>
            <p:cNvPicPr>
              <a:picLocks noChangeAspect="1"/>
            </p:cNvPicPr>
            <p:nvPr/>
          </p:nvPicPr>
          <p:blipFill>
            <a:blip r:embed="rId7">
              <a:lum bright="70000" contrast="-70000"/>
            </a:blip>
            <a:stretch>
              <a:fillRect/>
            </a:stretch>
          </p:blipFill>
          <p:spPr>
            <a:xfrm>
              <a:off x="647076" y="4956212"/>
              <a:ext cx="528048" cy="528048"/>
            </a:xfrm>
            <a:prstGeom prst="rect">
              <a:avLst/>
            </a:prstGeom>
          </p:spPr>
        </p:pic>
      </p:grpSp>
      <p:grpSp>
        <p:nvGrpSpPr>
          <p:cNvPr id="70" name="Group 69">
            <a:extLst>
              <a:ext uri="{FF2B5EF4-FFF2-40B4-BE49-F238E27FC236}">
                <a16:creationId xmlns:a16="http://schemas.microsoft.com/office/drawing/2014/main" id="{56996A35-1DDC-A24A-87C0-DB90793DC6EF}"/>
              </a:ext>
            </a:extLst>
          </p:cNvPr>
          <p:cNvGrpSpPr/>
          <p:nvPr/>
        </p:nvGrpSpPr>
        <p:grpSpPr>
          <a:xfrm>
            <a:off x="5216149" y="2792638"/>
            <a:ext cx="4014485" cy="2543512"/>
            <a:chOff x="5240835" y="2940748"/>
            <a:chExt cx="4014485" cy="2543512"/>
          </a:xfrm>
        </p:grpSpPr>
        <p:sp>
          <p:nvSpPr>
            <p:cNvPr id="46" name="Rectangle 45">
              <a:extLst>
                <a:ext uri="{FF2B5EF4-FFF2-40B4-BE49-F238E27FC236}">
                  <a16:creationId xmlns:a16="http://schemas.microsoft.com/office/drawing/2014/main" id="{D8410330-5181-8F4A-81E4-EE8DB8681046}"/>
                </a:ext>
              </a:extLst>
            </p:cNvPr>
            <p:cNvSpPr/>
            <p:nvPr/>
          </p:nvSpPr>
          <p:spPr>
            <a:xfrm>
              <a:off x="5356188" y="2940748"/>
              <a:ext cx="2861040" cy="369332"/>
            </a:xfrm>
            <a:prstGeom prst="rect">
              <a:avLst/>
            </a:prstGeom>
          </p:spPr>
          <p:txBody>
            <a:bodyPr wrap="none">
              <a:spAutoFit/>
            </a:bodyPr>
            <a:lstStyle/>
            <a:p>
              <a:r>
                <a:rPr lang="en-US" b="1" dirty="0">
                  <a:solidFill>
                    <a:srgbClr val="3C3A9A"/>
                  </a:solidFill>
                </a:rPr>
                <a:t>Americas Operations Center</a:t>
              </a:r>
              <a:endParaRPr lang="en-US" dirty="0">
                <a:solidFill>
                  <a:srgbClr val="3C3A9A"/>
                </a:solidFill>
              </a:endParaRPr>
            </a:p>
          </p:txBody>
        </p:sp>
        <p:sp>
          <p:nvSpPr>
            <p:cNvPr id="48" name="Rectangle 47">
              <a:extLst>
                <a:ext uri="{FF2B5EF4-FFF2-40B4-BE49-F238E27FC236}">
                  <a16:creationId xmlns:a16="http://schemas.microsoft.com/office/drawing/2014/main" id="{B99F35A8-4139-1146-AEF3-EDFF199DB639}"/>
                </a:ext>
              </a:extLst>
            </p:cNvPr>
            <p:cNvSpPr/>
            <p:nvPr/>
          </p:nvSpPr>
          <p:spPr>
            <a:xfrm>
              <a:off x="5789820" y="3449339"/>
              <a:ext cx="3465500" cy="584775"/>
            </a:xfrm>
            <a:prstGeom prst="rect">
              <a:avLst/>
            </a:prstGeom>
          </p:spPr>
          <p:txBody>
            <a:bodyPr wrap="none">
              <a:spAutoFit/>
            </a:bodyPr>
            <a:lstStyle/>
            <a:p>
              <a:r>
                <a:rPr lang="en-US" sz="1600" dirty="0"/>
                <a:t>340 North Avenue 3rd Floor</a:t>
              </a:r>
              <a:br>
                <a:rPr lang="en-US" sz="1600" dirty="0"/>
              </a:br>
              <a:r>
                <a:rPr lang="en-US" sz="1600" dirty="0"/>
                <a:t>Cranford, NJ 07016-2496, United States</a:t>
              </a:r>
            </a:p>
          </p:txBody>
        </p:sp>
        <p:sp>
          <p:nvSpPr>
            <p:cNvPr id="22" name="Rectangle 21">
              <a:extLst>
                <a:ext uri="{FF2B5EF4-FFF2-40B4-BE49-F238E27FC236}">
                  <a16:creationId xmlns:a16="http://schemas.microsoft.com/office/drawing/2014/main" id="{774074F0-BD04-6D4C-9253-9E7931A1882B}"/>
                </a:ext>
              </a:extLst>
            </p:cNvPr>
            <p:cNvSpPr/>
            <p:nvPr/>
          </p:nvSpPr>
          <p:spPr>
            <a:xfrm>
              <a:off x="5802052" y="4295360"/>
              <a:ext cx="1592103" cy="369332"/>
            </a:xfrm>
            <a:prstGeom prst="rect">
              <a:avLst/>
            </a:prstGeom>
          </p:spPr>
          <p:txBody>
            <a:bodyPr wrap="square">
              <a:spAutoFit/>
            </a:bodyPr>
            <a:lstStyle/>
            <a:p>
              <a:r>
                <a:rPr lang="en-US" dirty="0"/>
                <a:t>+</a:t>
              </a:r>
              <a:r>
                <a:rPr lang="en-US" sz="1600" dirty="0"/>
                <a:t>1 567 248 9703</a:t>
              </a:r>
            </a:p>
          </p:txBody>
        </p:sp>
        <p:sp>
          <p:nvSpPr>
            <p:cNvPr id="50" name="Rectangle 49">
              <a:extLst>
                <a:ext uri="{FF2B5EF4-FFF2-40B4-BE49-F238E27FC236}">
                  <a16:creationId xmlns:a16="http://schemas.microsoft.com/office/drawing/2014/main" id="{944BF103-ECB5-B145-ADC7-93E1BE754213}"/>
                </a:ext>
              </a:extLst>
            </p:cNvPr>
            <p:cNvSpPr/>
            <p:nvPr/>
          </p:nvSpPr>
          <p:spPr>
            <a:xfrm>
              <a:off x="5829932" y="5036103"/>
              <a:ext cx="1526059" cy="338554"/>
            </a:xfrm>
            <a:prstGeom prst="rect">
              <a:avLst/>
            </a:prstGeom>
          </p:spPr>
          <p:txBody>
            <a:bodyPr wrap="none">
              <a:spAutoFit/>
            </a:bodyPr>
            <a:lstStyle/>
            <a:p>
              <a:r>
                <a:rPr lang="en-US" sz="1600" dirty="0">
                  <a:hlinkClick r:id="rId6"/>
                </a:rPr>
                <a:t>info@theisn.org</a:t>
              </a:r>
              <a:endParaRPr lang="en-US" sz="1600" dirty="0"/>
            </a:p>
          </p:txBody>
        </p:sp>
        <p:pic>
          <p:nvPicPr>
            <p:cNvPr id="55" name="Picture 54">
              <a:extLst>
                <a:ext uri="{FF2B5EF4-FFF2-40B4-BE49-F238E27FC236}">
                  <a16:creationId xmlns:a16="http://schemas.microsoft.com/office/drawing/2014/main" id="{30206BA1-69EF-DB4A-ABF0-D5BD21B03472}"/>
                </a:ext>
              </a:extLst>
            </p:cNvPr>
            <p:cNvPicPr>
              <a:picLocks noChangeAspect="1"/>
            </p:cNvPicPr>
            <p:nvPr/>
          </p:nvPicPr>
          <p:blipFill>
            <a:blip r:embed="rId4">
              <a:duotone>
                <a:schemeClr val="bg2">
                  <a:shade val="45000"/>
                  <a:satMod val="135000"/>
                </a:schemeClr>
                <a:prstClr val="white"/>
              </a:duotone>
            </a:blip>
            <a:stretch>
              <a:fillRect/>
            </a:stretch>
          </p:blipFill>
          <p:spPr>
            <a:xfrm>
              <a:off x="5274512" y="3449340"/>
              <a:ext cx="460697" cy="460697"/>
            </a:xfrm>
            <a:prstGeom prst="rect">
              <a:avLst/>
            </a:prstGeom>
          </p:spPr>
        </p:pic>
        <p:pic>
          <p:nvPicPr>
            <p:cNvPr id="56" name="Picture 55">
              <a:extLst>
                <a:ext uri="{FF2B5EF4-FFF2-40B4-BE49-F238E27FC236}">
                  <a16:creationId xmlns:a16="http://schemas.microsoft.com/office/drawing/2014/main" id="{0673A955-B475-6A4A-B1C3-875246177934}"/>
                </a:ext>
              </a:extLst>
            </p:cNvPr>
            <p:cNvPicPr>
              <a:picLocks noChangeAspect="1"/>
            </p:cNvPicPr>
            <p:nvPr/>
          </p:nvPicPr>
          <p:blipFill>
            <a:blip r:embed="rId5">
              <a:duotone>
                <a:schemeClr val="bg2">
                  <a:shade val="45000"/>
                  <a:satMod val="135000"/>
                </a:schemeClr>
                <a:prstClr val="white"/>
              </a:duotone>
            </a:blip>
            <a:stretch>
              <a:fillRect/>
            </a:stretch>
          </p:blipFill>
          <p:spPr>
            <a:xfrm>
              <a:off x="5254455" y="4229621"/>
              <a:ext cx="500809" cy="500809"/>
            </a:xfrm>
            <a:prstGeom prst="rect">
              <a:avLst/>
            </a:prstGeom>
          </p:spPr>
        </p:pic>
        <p:pic>
          <p:nvPicPr>
            <p:cNvPr id="57" name="Picture 56">
              <a:extLst>
                <a:ext uri="{FF2B5EF4-FFF2-40B4-BE49-F238E27FC236}">
                  <a16:creationId xmlns:a16="http://schemas.microsoft.com/office/drawing/2014/main" id="{5D0F2916-D601-674A-8C19-5D632CCA7FCD}"/>
                </a:ext>
              </a:extLst>
            </p:cNvPr>
            <p:cNvPicPr>
              <a:picLocks noChangeAspect="1"/>
            </p:cNvPicPr>
            <p:nvPr/>
          </p:nvPicPr>
          <p:blipFill>
            <a:blip r:embed="rId7">
              <a:lum bright="70000" contrast="-70000"/>
            </a:blip>
            <a:stretch>
              <a:fillRect/>
            </a:stretch>
          </p:blipFill>
          <p:spPr>
            <a:xfrm>
              <a:off x="5240835" y="4956212"/>
              <a:ext cx="528048" cy="528048"/>
            </a:xfrm>
            <a:prstGeom prst="rect">
              <a:avLst/>
            </a:prstGeom>
          </p:spPr>
        </p:pic>
      </p:grpSp>
      <p:pic>
        <p:nvPicPr>
          <p:cNvPr id="61" name="Picture 60">
            <a:hlinkClick r:id="rId8"/>
            <a:extLst>
              <a:ext uri="{FF2B5EF4-FFF2-40B4-BE49-F238E27FC236}">
                <a16:creationId xmlns:a16="http://schemas.microsoft.com/office/drawing/2014/main" id="{433C7287-CD9E-DA40-8FFD-A60B2A03C58F}"/>
              </a:ext>
            </a:extLst>
          </p:cNvPr>
          <p:cNvPicPr>
            <a:picLocks noChangeAspect="1"/>
          </p:cNvPicPr>
          <p:nvPr/>
        </p:nvPicPr>
        <p:blipFill>
          <a:blip r:embed="rId9"/>
          <a:stretch>
            <a:fillRect/>
          </a:stretch>
        </p:blipFill>
        <p:spPr>
          <a:xfrm>
            <a:off x="2573211" y="6066159"/>
            <a:ext cx="468000" cy="468000"/>
          </a:xfrm>
          <a:prstGeom prst="rect">
            <a:avLst/>
          </a:prstGeom>
        </p:spPr>
      </p:pic>
      <p:pic>
        <p:nvPicPr>
          <p:cNvPr id="63" name="Picture 62">
            <a:hlinkClick r:id="rId10"/>
            <a:extLst>
              <a:ext uri="{FF2B5EF4-FFF2-40B4-BE49-F238E27FC236}">
                <a16:creationId xmlns:a16="http://schemas.microsoft.com/office/drawing/2014/main" id="{7683339B-95C1-5C4C-92D5-ED598C22A272}"/>
              </a:ext>
            </a:extLst>
          </p:cNvPr>
          <p:cNvPicPr>
            <a:picLocks noChangeAspect="1"/>
          </p:cNvPicPr>
          <p:nvPr/>
        </p:nvPicPr>
        <p:blipFill>
          <a:blip r:embed="rId11"/>
          <a:stretch>
            <a:fillRect/>
          </a:stretch>
        </p:blipFill>
        <p:spPr>
          <a:xfrm>
            <a:off x="3322541" y="6044678"/>
            <a:ext cx="468000" cy="468000"/>
          </a:xfrm>
          <a:prstGeom prst="rect">
            <a:avLst/>
          </a:prstGeom>
        </p:spPr>
      </p:pic>
      <p:pic>
        <p:nvPicPr>
          <p:cNvPr id="65" name="Picture 64">
            <a:hlinkClick r:id="rId12"/>
            <a:extLst>
              <a:ext uri="{FF2B5EF4-FFF2-40B4-BE49-F238E27FC236}">
                <a16:creationId xmlns:a16="http://schemas.microsoft.com/office/drawing/2014/main" id="{46E5A35E-1571-A346-A406-C09CCAAC027D}"/>
              </a:ext>
            </a:extLst>
          </p:cNvPr>
          <p:cNvPicPr>
            <a:picLocks noChangeAspect="1"/>
          </p:cNvPicPr>
          <p:nvPr/>
        </p:nvPicPr>
        <p:blipFill>
          <a:blip r:embed="rId13"/>
          <a:stretch>
            <a:fillRect/>
          </a:stretch>
        </p:blipFill>
        <p:spPr>
          <a:xfrm>
            <a:off x="4151681" y="6066159"/>
            <a:ext cx="468000" cy="468000"/>
          </a:xfrm>
          <a:prstGeom prst="rect">
            <a:avLst/>
          </a:prstGeom>
        </p:spPr>
      </p:pic>
      <p:pic>
        <p:nvPicPr>
          <p:cNvPr id="67" name="Picture 66">
            <a:hlinkClick r:id="rId14"/>
            <a:extLst>
              <a:ext uri="{FF2B5EF4-FFF2-40B4-BE49-F238E27FC236}">
                <a16:creationId xmlns:a16="http://schemas.microsoft.com/office/drawing/2014/main" id="{114F5597-338A-304B-A718-EBCE80745231}"/>
              </a:ext>
            </a:extLst>
          </p:cNvPr>
          <p:cNvPicPr>
            <a:picLocks noChangeAspect="1"/>
          </p:cNvPicPr>
          <p:nvPr/>
        </p:nvPicPr>
        <p:blipFill>
          <a:blip r:embed="rId15"/>
          <a:stretch>
            <a:fillRect/>
          </a:stretch>
        </p:blipFill>
        <p:spPr>
          <a:xfrm>
            <a:off x="1823881" y="6066707"/>
            <a:ext cx="468000" cy="468000"/>
          </a:xfrm>
          <a:prstGeom prst="rect">
            <a:avLst/>
          </a:prstGeom>
        </p:spPr>
      </p:pic>
      <p:pic>
        <p:nvPicPr>
          <p:cNvPr id="6" name="Picture 5">
            <a:extLst>
              <a:ext uri="{FF2B5EF4-FFF2-40B4-BE49-F238E27FC236}">
                <a16:creationId xmlns:a16="http://schemas.microsoft.com/office/drawing/2014/main" id="{94F6688E-2C48-B347-84BC-9B23560F2889}"/>
              </a:ext>
            </a:extLst>
          </p:cNvPr>
          <p:cNvPicPr>
            <a:picLocks noChangeAspect="1"/>
          </p:cNvPicPr>
          <p:nvPr/>
        </p:nvPicPr>
        <p:blipFill>
          <a:blip r:embed="rId16"/>
          <a:stretch>
            <a:fillRect/>
          </a:stretch>
        </p:blipFill>
        <p:spPr>
          <a:xfrm>
            <a:off x="4901011" y="6122451"/>
            <a:ext cx="399340" cy="411120"/>
          </a:xfrm>
          <a:prstGeom prst="rect">
            <a:avLst/>
          </a:prstGeom>
        </p:spPr>
      </p:pic>
    </p:spTree>
    <p:extLst>
      <p:ext uri="{BB962C8B-B14F-4D97-AF65-F5344CB8AC3E}">
        <p14:creationId xmlns:p14="http://schemas.microsoft.com/office/powerpoint/2010/main" val="497282749"/>
      </p:ext>
    </p:extLst>
  </p:cSld>
  <p:clrMapOvr>
    <a:masterClrMapping/>
  </p:clrMapOvr>
</p:sld>
</file>

<file path=ppt/theme/theme1.xml><?xml version="1.0" encoding="utf-8"?>
<a:theme xmlns:a="http://schemas.openxmlformats.org/drawingml/2006/main" name="Thème Office">
  <a:themeElements>
    <a:clrScheme name="Personnalisé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PPT Template without 60.potx" id="{89EA5CDB-307F-4F87-B680-11A29F840509}" vid="{A1EC6F44-E972-445F-BD31-1D167EA665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52EFDB3CC569C4C8709EF2E2FCD4DD1" ma:contentTypeVersion="21" ma:contentTypeDescription="Create a new document." ma:contentTypeScope="" ma:versionID="d58ac3fdedd9ad1ab0a77315264ff983">
  <xsd:schema xmlns:xsd="http://www.w3.org/2001/XMLSchema" xmlns:xs="http://www.w3.org/2001/XMLSchema" xmlns:p="http://schemas.microsoft.com/office/2006/metadata/properties" xmlns:ns1="http://schemas.microsoft.com/sharepoint/v3" xmlns:ns2="5bb30524-c5cc-4ab6-b3e3-7acb34e1d48a" xmlns:ns3="8d39dae6-3a04-4f8f-91ef-910acbbf4883" xmlns:ns4="http://schemas.microsoft.com/sharepoint/v3/fields" targetNamespace="http://schemas.microsoft.com/office/2006/metadata/properties" ma:root="true" ma:fieldsID="f7bb827dacb319c1e726d7e652f64458" ns1:_="" ns2:_="" ns3:_="" ns4:_="">
    <xsd:import namespace="http://schemas.microsoft.com/sharepoint/v3"/>
    <xsd:import namespace="5bb30524-c5cc-4ab6-b3e3-7acb34e1d48a"/>
    <xsd:import namespace="8d39dae6-3a04-4f8f-91ef-910acbbf4883"/>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Status" minOccurs="0"/>
                <xsd:element ref="ns2:MediaServiceAutoKeyPoints" minOccurs="0"/>
                <xsd:element ref="ns2:MediaServiceKeyPoints" minOccurs="0"/>
                <xsd:element ref="ns2:MediaServiceDateTaken" minOccurs="0"/>
                <xsd:element ref="ns2:MediaServiceLocation"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4:_Format"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b30524-c5cc-4ab6-b3e3-7acb34e1d4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Status" ma:index="16" nillable="true" ma:displayName="Status" ma:format="Dropdown" ma:internalName="Status">
      <xsd:simpleType>
        <xsd:restriction base="dms:Text">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3f1b091-0422-4f9c-b31b-6eb16863af4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d39dae6-3a04-4f8f-91ef-910acbbf488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37f5380c-2a5e-41a0-9e8f-614032ea020b}" ma:internalName="TaxCatchAll" ma:showField="CatchAllData" ma:web="8d39dae6-3a04-4f8f-91ef-910acbbf48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Format" ma:index="27" nillable="true" ma:displayName="Format" ma:description="Media-type, file format or dimensions" ma:internalName="_Forma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5bb30524-c5cc-4ab6-b3e3-7acb34e1d48a" xsi:nil="true"/>
    <_ip_UnifiedCompliancePolicyUIAction xmlns="http://schemas.microsoft.com/sharepoint/v3" xsi:nil="true"/>
    <_ip_UnifiedCompliancePolicyProperties xmlns="http://schemas.microsoft.com/sharepoint/v3" xsi:nil="true"/>
    <lcf76f155ced4ddcb4097134ff3c332f xmlns="5bb30524-c5cc-4ab6-b3e3-7acb34e1d48a">
      <Terms xmlns="http://schemas.microsoft.com/office/infopath/2007/PartnerControls"/>
    </lcf76f155ced4ddcb4097134ff3c332f>
    <_Format xmlns="http://schemas.microsoft.com/sharepoint/v3/fields" xsi:nil="true"/>
    <TaxCatchAll xmlns="8d39dae6-3a04-4f8f-91ef-910acbbf4883" xsi:nil="true"/>
  </documentManagement>
</p:properties>
</file>

<file path=customXml/itemProps1.xml><?xml version="1.0" encoding="utf-8"?>
<ds:datastoreItem xmlns:ds="http://schemas.openxmlformats.org/officeDocument/2006/customXml" ds:itemID="{0703FA84-F8E6-4A7B-BD45-AA1231B5E0B6}">
  <ds:schemaRefs>
    <ds:schemaRef ds:uri="http://schemas.microsoft.com/sharepoint/v3/contenttype/forms"/>
  </ds:schemaRefs>
</ds:datastoreItem>
</file>

<file path=customXml/itemProps2.xml><?xml version="1.0" encoding="utf-8"?>
<ds:datastoreItem xmlns:ds="http://schemas.openxmlformats.org/officeDocument/2006/customXml" ds:itemID="{3F59DAE0-5B37-41CA-A681-995BBD1443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bb30524-c5cc-4ab6-b3e3-7acb34e1d48a"/>
    <ds:schemaRef ds:uri="8d39dae6-3a04-4f8f-91ef-910acbbf4883"/>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8EF08D-1447-463D-8E96-04F40FD4A3AB}">
  <ds:schemaRefs>
    <ds:schemaRef ds:uri="http://www.w3.org/XML/1998/namespace"/>
    <ds:schemaRef ds:uri="8d39dae6-3a04-4f8f-91ef-910acbbf4883"/>
    <ds:schemaRef ds:uri="http://purl.org/dc/terms/"/>
    <ds:schemaRef ds:uri="http://schemas.openxmlformats.org/package/2006/metadata/core-properties"/>
    <ds:schemaRef ds:uri="http://schemas.microsoft.com/office/infopath/2007/PartnerControls"/>
    <ds:schemaRef ds:uri="http://purl.org/dc/elements/1.1/"/>
    <ds:schemaRef ds:uri="http://schemas.microsoft.com/office/2006/metadata/properties"/>
    <ds:schemaRef ds:uri="http://schemas.microsoft.com/sharepoint/v3/fields"/>
    <ds:schemaRef ds:uri="http://schemas.microsoft.com/office/2006/documentManagement/types"/>
    <ds:schemaRef ds:uri="5bb30524-c5cc-4ab6-b3e3-7acb34e1d48a"/>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624</TotalTime>
  <Words>599</Words>
  <Application>Microsoft Macintosh PowerPoint</Application>
  <PresentationFormat>Widescreen</PresentationFormat>
  <Paragraphs>66</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Thème Office</vt:lpstr>
      <vt:lpstr>PowerPoint Presentation</vt:lpstr>
      <vt:lpstr>2023 ISN Pioneer Award Winner: Eastern &amp; Central Europe Region</vt:lpstr>
      <vt:lpstr>Biography</vt:lpstr>
      <vt:lpstr>Biography</vt:lpstr>
      <vt:lpstr>Biography</vt:lpstr>
      <vt:lpstr>Biography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Cath Design</dc:creator>
  <cp:lastModifiedBy>Sanjin Rački</cp:lastModifiedBy>
  <cp:revision>103</cp:revision>
  <cp:lastPrinted>2020-05-25T12:16:21Z</cp:lastPrinted>
  <dcterms:created xsi:type="dcterms:W3CDTF">2020-09-03T09:29:31Z</dcterms:created>
  <dcterms:modified xsi:type="dcterms:W3CDTF">2023-10-18T11:49:45Z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0x010100952EFDB3CC569C4C8709EF2E2FCD4DD1</vt:lpwstr>
  </property>
  <property fmtid="{D5CDD505-2E9C-101B-9397-08002B2CF9AE}" pid="3" name="MediaServiceImageTags">
    <vt:lpwstr/>
  </property>
</Properties>
</file>