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3"/>
  </p:notesMasterIdLst>
  <p:sldIdLst>
    <p:sldId id="256" r:id="rId2"/>
    <p:sldId id="258" r:id="rId3"/>
    <p:sldId id="259" r:id="rId4"/>
    <p:sldId id="335" r:id="rId5"/>
    <p:sldId id="336" r:id="rId6"/>
    <p:sldId id="337" r:id="rId7"/>
    <p:sldId id="267" r:id="rId8"/>
    <p:sldId id="2385" r:id="rId9"/>
    <p:sldId id="302" r:id="rId10"/>
    <p:sldId id="303" r:id="rId11"/>
    <p:sldId id="2405" r:id="rId12"/>
    <p:sldId id="331" r:id="rId13"/>
    <p:sldId id="304" r:id="rId14"/>
    <p:sldId id="355" r:id="rId15"/>
    <p:sldId id="307" r:id="rId16"/>
    <p:sldId id="309" r:id="rId17"/>
    <p:sldId id="310" r:id="rId18"/>
    <p:sldId id="261" r:id="rId19"/>
    <p:sldId id="262" r:id="rId20"/>
    <p:sldId id="2399" r:id="rId21"/>
    <p:sldId id="311" r:id="rId22"/>
    <p:sldId id="312" r:id="rId23"/>
    <p:sldId id="314" r:id="rId24"/>
    <p:sldId id="276" r:id="rId25"/>
    <p:sldId id="342" r:id="rId26"/>
    <p:sldId id="275" r:id="rId27"/>
    <p:sldId id="340" r:id="rId28"/>
    <p:sldId id="279" r:id="rId29"/>
    <p:sldId id="280" r:id="rId30"/>
    <p:sldId id="281" r:id="rId31"/>
    <p:sldId id="282" r:id="rId32"/>
    <p:sldId id="343" r:id="rId33"/>
    <p:sldId id="2403" r:id="rId34"/>
    <p:sldId id="362" r:id="rId35"/>
    <p:sldId id="2401" r:id="rId36"/>
    <p:sldId id="2404" r:id="rId37"/>
    <p:sldId id="2402" r:id="rId38"/>
    <p:sldId id="351" r:id="rId39"/>
    <p:sldId id="352" r:id="rId40"/>
    <p:sldId id="344" r:id="rId41"/>
    <p:sldId id="328" r:id="rId4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1BBBF64C-0D72-555C-4686-6210F531D9F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855A7082-9D40-FC71-74E1-2F53BD2F838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246C1302-7A02-E883-9D48-4E752732816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1023C278-BFA5-B145-93BE-704F13F0031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62470" name="Rectangle 6">
            <a:extLst>
              <a:ext uri="{FF2B5EF4-FFF2-40B4-BE49-F238E27FC236}">
                <a16:creationId xmlns:a16="http://schemas.microsoft.com/office/drawing/2014/main" id="{369CBC5A-4E45-972E-A3F2-EE31D20853E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2471" name="Rectangle 7">
            <a:extLst>
              <a:ext uri="{FF2B5EF4-FFF2-40B4-BE49-F238E27FC236}">
                <a16:creationId xmlns:a16="http://schemas.microsoft.com/office/drawing/2014/main" id="{AABCDF50-A146-5E61-CADE-DA332AFC77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B6E6034-A08A-4092-85E8-F2CB64467ED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Θέση εικόνας διαφάνειας 1">
            <a:extLst>
              <a:ext uri="{FF2B5EF4-FFF2-40B4-BE49-F238E27FC236}">
                <a16:creationId xmlns:a16="http://schemas.microsoft.com/office/drawing/2014/main" id="{42ED7705-3D2A-AD51-76CA-ED6AE4CE20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Θέση σημειώσεων 2">
            <a:extLst>
              <a:ext uri="{FF2B5EF4-FFF2-40B4-BE49-F238E27FC236}">
                <a16:creationId xmlns:a16="http://schemas.microsoft.com/office/drawing/2014/main" id="{568C6033-C3B8-7787-E8EF-727E0AD252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0C5C94E-57E3-BE23-3A08-A5EB6E37EB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09749-6622-4110-BF0B-C05CFDFF50B7}" type="slidenum">
              <a:rPr lang="el-GR" altLang="el-GR" smtClean="0"/>
              <a:pPr>
                <a:defRPr/>
              </a:pPr>
              <a:t>36</a:t>
            </a:fld>
            <a:endParaRPr lang="el-GR" alt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>
            <a:extLst>
              <a:ext uri="{FF2B5EF4-FFF2-40B4-BE49-F238E27FC236}">
                <a16:creationId xmlns:a16="http://schemas.microsoft.com/office/drawing/2014/main" id="{13AB3D20-5CF0-C15E-A1D0-D05AE6C72E3E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918E5D0B-5D0C-C4BE-CB2A-F0E13F36564C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9">
              <a:extLst>
                <a:ext uri="{FF2B5EF4-FFF2-40B4-BE49-F238E27FC236}">
                  <a16:creationId xmlns:a16="http://schemas.microsoft.com/office/drawing/2014/main" id="{94352DDE-CDD5-C3BA-D74F-147D777AF13B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1">
              <a:extLst>
                <a:ext uri="{FF2B5EF4-FFF2-40B4-BE49-F238E27FC236}">
                  <a16:creationId xmlns:a16="http://schemas.microsoft.com/office/drawing/2014/main" id="{A0158806-5D5F-DD2B-B923-768C7ABFF535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2">
              <a:extLst>
                <a:ext uri="{FF2B5EF4-FFF2-40B4-BE49-F238E27FC236}">
                  <a16:creationId xmlns:a16="http://schemas.microsoft.com/office/drawing/2014/main" id="{ADC4C564-0FC3-EBC6-4079-6BDED23A5715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3">
              <a:extLst>
                <a:ext uri="{FF2B5EF4-FFF2-40B4-BE49-F238E27FC236}">
                  <a16:creationId xmlns:a16="http://schemas.microsoft.com/office/drawing/2014/main" id="{6B507C49-7A5C-0CA3-3FC2-887E1B6B21DD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4">
              <a:extLst>
                <a:ext uri="{FF2B5EF4-FFF2-40B4-BE49-F238E27FC236}">
                  <a16:creationId xmlns:a16="http://schemas.microsoft.com/office/drawing/2014/main" id="{BCDE7195-35F7-8F55-BBFD-171EFEA8925B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862BF50-4A85-5592-DD6F-B9A3735DD68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6858000 h 4320"/>
                <a:gd name="T4" fmla="*/ 9144000 w 5760"/>
                <a:gd name="T5" fmla="*/ 6858000 h 4320"/>
                <a:gd name="T6" fmla="*/ 9144000 w 5760"/>
                <a:gd name="T7" fmla="*/ 0 h 4320"/>
                <a:gd name="T8" fmla="*/ 0 w 5760"/>
                <a:gd name="T9" fmla="*/ 0 h 4320"/>
                <a:gd name="T10" fmla="*/ 8642350 w 5760"/>
                <a:gd name="T11" fmla="*/ 6356350 h 4320"/>
                <a:gd name="T12" fmla="*/ 514350 w 5760"/>
                <a:gd name="T13" fmla="*/ 6356350 h 4320"/>
                <a:gd name="T14" fmla="*/ 514350 w 5760"/>
                <a:gd name="T15" fmla="*/ 514350 h 4320"/>
                <a:gd name="T16" fmla="*/ 8642350 w 5760"/>
                <a:gd name="T17" fmla="*/ 514350 h 4320"/>
                <a:gd name="T18" fmla="*/ 8642350 w 5760"/>
                <a:gd name="T19" fmla="*/ 6356350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2" name="Rectangle 10">
            <a:extLst>
              <a:ext uri="{FF2B5EF4-FFF2-40B4-BE49-F238E27FC236}">
                <a16:creationId xmlns:a16="http://schemas.microsoft.com/office/drawing/2014/main" id="{2B3A8099-F5EF-7DF1-3E8F-30EA7F1C2EE6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74C8F1-2D28-8948-5DF8-0CBCE80E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763" y="1828800"/>
            <a:ext cx="990600" cy="228600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AD25952-9D3F-86AC-09DE-D697AC705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494" y="3264694"/>
            <a:ext cx="3859212" cy="22860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2627E0E-B9EE-3030-89B8-A083B794D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0ED14110-2784-46A9-B4F2-5E471B602BF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80640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936B542D-8DCF-D2AD-2A3D-95EDF27229E2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11">
              <a:extLst>
                <a:ext uri="{FF2B5EF4-FFF2-40B4-BE49-F238E27FC236}">
                  <a16:creationId xmlns:a16="http://schemas.microsoft.com/office/drawing/2014/main" id="{9B8CA86D-0A97-2F46-A20B-CE2E97E0DAE4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514923F4-46E7-0ACB-1051-6A5D9B95C531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64F7D483-8AB5-0AE4-3B67-9822A5DDB35D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4">
              <a:extLst>
                <a:ext uri="{FF2B5EF4-FFF2-40B4-BE49-F238E27FC236}">
                  <a16:creationId xmlns:a16="http://schemas.microsoft.com/office/drawing/2014/main" id="{EB453FF6-56D1-5DD4-4936-D84408F0A4DB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>
              <a:extLst>
                <a:ext uri="{FF2B5EF4-FFF2-40B4-BE49-F238E27FC236}">
                  <a16:creationId xmlns:a16="http://schemas.microsoft.com/office/drawing/2014/main" id="{7C3DF1FF-58D4-1D55-9B16-DB607C320E66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8">
              <a:extLst>
                <a:ext uri="{FF2B5EF4-FFF2-40B4-BE49-F238E27FC236}">
                  <a16:creationId xmlns:a16="http://schemas.microsoft.com/office/drawing/2014/main" id="{6D9B3174-3C28-A97D-7635-9467EF8C3F36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60A8D17-A545-3BB2-B580-D3B81A5E71EC}"/>
                </a:ext>
              </a:extLst>
            </p:cNvPr>
            <p:cNvSpPr>
              <a:spLocks/>
            </p:cNvSpPr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>
                <a:gd name="T0" fmla="*/ 20210 w 10000"/>
                <a:gd name="T1" fmla="*/ 152058 h 5291"/>
                <a:gd name="T2" fmla="*/ 2367704 w 10000"/>
                <a:gd name="T3" fmla="*/ 317748 h 5291"/>
                <a:gd name="T4" fmla="*/ 2377690 w 10000"/>
                <a:gd name="T5" fmla="*/ 0 h 5291"/>
                <a:gd name="T6" fmla="*/ 2377690 w 10000"/>
                <a:gd name="T7" fmla="*/ 0 h 5291"/>
                <a:gd name="T8" fmla="*/ 2298513 w 10000"/>
                <a:gd name="T9" fmla="*/ 12251 h 5291"/>
                <a:gd name="T10" fmla="*/ 2219336 w 10000"/>
                <a:gd name="T11" fmla="*/ 24022 h 5291"/>
                <a:gd name="T12" fmla="*/ 2140159 w 10000"/>
                <a:gd name="T13" fmla="*/ 35432 h 5291"/>
                <a:gd name="T14" fmla="*/ 2060744 w 10000"/>
                <a:gd name="T15" fmla="*/ 45221 h 5291"/>
                <a:gd name="T16" fmla="*/ 1981329 w 10000"/>
                <a:gd name="T17" fmla="*/ 55070 h 5291"/>
                <a:gd name="T18" fmla="*/ 1901914 w 10000"/>
                <a:gd name="T19" fmla="*/ 64318 h 5291"/>
                <a:gd name="T20" fmla="*/ 1823450 w 10000"/>
                <a:gd name="T21" fmla="*/ 72185 h 5291"/>
                <a:gd name="T22" fmla="*/ 1743560 w 10000"/>
                <a:gd name="T23" fmla="*/ 79572 h 5291"/>
                <a:gd name="T24" fmla="*/ 1664383 w 10000"/>
                <a:gd name="T25" fmla="*/ 86478 h 5291"/>
                <a:gd name="T26" fmla="*/ 1586633 w 10000"/>
                <a:gd name="T27" fmla="*/ 92364 h 5291"/>
                <a:gd name="T28" fmla="*/ 1507455 w 10000"/>
                <a:gd name="T29" fmla="*/ 98249 h 5291"/>
                <a:gd name="T30" fmla="*/ 1429705 w 10000"/>
                <a:gd name="T31" fmla="*/ 103234 h 5291"/>
                <a:gd name="T32" fmla="*/ 1351955 w 10000"/>
                <a:gd name="T33" fmla="*/ 107137 h 5291"/>
                <a:gd name="T34" fmla="*/ 1274204 w 10000"/>
                <a:gd name="T35" fmla="*/ 111101 h 5291"/>
                <a:gd name="T36" fmla="*/ 1197405 w 10000"/>
                <a:gd name="T37" fmla="*/ 114464 h 5291"/>
                <a:gd name="T38" fmla="*/ 1121556 w 10000"/>
                <a:gd name="T39" fmla="*/ 116986 h 5291"/>
                <a:gd name="T40" fmla="*/ 1045233 w 10000"/>
                <a:gd name="T41" fmla="*/ 118908 h 5291"/>
                <a:gd name="T42" fmla="*/ 969860 w 10000"/>
                <a:gd name="T43" fmla="*/ 120890 h 5291"/>
                <a:gd name="T44" fmla="*/ 895438 w 10000"/>
                <a:gd name="T45" fmla="*/ 121850 h 5291"/>
                <a:gd name="T46" fmla="*/ 821254 w 10000"/>
                <a:gd name="T47" fmla="*/ 122871 h 5291"/>
                <a:gd name="T48" fmla="*/ 747784 w 10000"/>
                <a:gd name="T49" fmla="*/ 123292 h 5291"/>
                <a:gd name="T50" fmla="*/ 675026 w 10000"/>
                <a:gd name="T51" fmla="*/ 122871 h 5291"/>
                <a:gd name="T52" fmla="*/ 603220 w 10000"/>
                <a:gd name="T53" fmla="*/ 122871 h 5291"/>
                <a:gd name="T54" fmla="*/ 532127 w 10000"/>
                <a:gd name="T55" fmla="*/ 121850 h 5291"/>
                <a:gd name="T56" fmla="*/ 461985 w 10000"/>
                <a:gd name="T57" fmla="*/ 120349 h 5291"/>
                <a:gd name="T58" fmla="*/ 393032 w 10000"/>
                <a:gd name="T59" fmla="*/ 118908 h 5291"/>
                <a:gd name="T60" fmla="*/ 325268 w 10000"/>
                <a:gd name="T61" fmla="*/ 117406 h 5291"/>
                <a:gd name="T62" fmla="*/ 257979 w 10000"/>
                <a:gd name="T63" fmla="*/ 115004 h 5291"/>
                <a:gd name="T64" fmla="*/ 191642 w 10000"/>
                <a:gd name="T65" fmla="*/ 112482 h 5291"/>
                <a:gd name="T66" fmla="*/ 126731 w 10000"/>
                <a:gd name="T67" fmla="*/ 110080 h 5291"/>
                <a:gd name="T68" fmla="*/ 0 w 10000"/>
                <a:gd name="T69" fmla="*/ 103654 h 5291"/>
                <a:gd name="T70" fmla="*/ 20210 w 10000"/>
                <a:gd name="T71" fmla="*/ 152058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BE125EDC-D325-2786-6271-6318AA1E455E}"/>
                </a:ext>
              </a:extLst>
            </p:cNvPr>
            <p:cNvSpPr/>
            <p:nvPr/>
          </p:nvSpPr>
          <p:spPr>
            <a:xfrm>
              <a:off x="422275" y="401616"/>
              <a:ext cx="8326438" cy="3141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B6AEBF4E-0499-FCCD-0F3B-7B5889B30104}"/>
                </a:ext>
              </a:extLst>
            </p:cNvPr>
            <p:cNvSpPr>
              <a:spLocks/>
            </p:cNvSpPr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533900 h 9621"/>
                <a:gd name="T4" fmla="*/ 0 w 10000"/>
                <a:gd name="T5" fmla="*/ 2122757 h 9621"/>
                <a:gd name="T6" fmla="*/ 0 w 10000"/>
                <a:gd name="T7" fmla="*/ 2130508 h 9621"/>
                <a:gd name="T8" fmla="*/ 8182128 w 10000"/>
                <a:gd name="T9" fmla="*/ 2122536 h 9621"/>
                <a:gd name="T10" fmla="*/ 8182128 w 10000"/>
                <a:gd name="T11" fmla="*/ 2122757 h 9621"/>
                <a:gd name="T12" fmla="*/ 8173946 w 10000"/>
                <a:gd name="T13" fmla="*/ 533900 h 9621"/>
                <a:gd name="T14" fmla="*/ 8173946 w 10000"/>
                <a:gd name="T15" fmla="*/ 0 h 9621"/>
                <a:gd name="T16" fmla="*/ 8173946 w 10000"/>
                <a:gd name="T17" fmla="*/ 0 h 9621"/>
                <a:gd name="T18" fmla="*/ 7800841 w 10000"/>
                <a:gd name="T19" fmla="*/ 56025 h 9621"/>
                <a:gd name="T20" fmla="*/ 7432645 w 10000"/>
                <a:gd name="T21" fmla="*/ 105629 h 9621"/>
                <a:gd name="T22" fmla="*/ 7059540 w 10000"/>
                <a:gd name="T23" fmla="*/ 148146 h 9621"/>
                <a:gd name="T24" fmla="*/ 6690526 w 10000"/>
                <a:gd name="T25" fmla="*/ 187563 h 9621"/>
                <a:gd name="T26" fmla="*/ 6321512 w 10000"/>
                <a:gd name="T27" fmla="*/ 217900 h 9621"/>
                <a:gd name="T28" fmla="*/ 5955771 w 10000"/>
                <a:gd name="T29" fmla="*/ 240709 h 9621"/>
                <a:gd name="T30" fmla="*/ 5590030 w 10000"/>
                <a:gd name="T31" fmla="*/ 260418 h 9621"/>
                <a:gd name="T32" fmla="*/ 5230834 w 10000"/>
                <a:gd name="T33" fmla="*/ 273704 h 9621"/>
                <a:gd name="T34" fmla="*/ 4878185 w 10000"/>
                <a:gd name="T35" fmla="*/ 283226 h 9621"/>
                <a:gd name="T36" fmla="*/ 4527990 w 10000"/>
                <a:gd name="T37" fmla="*/ 286548 h 9621"/>
                <a:gd name="T38" fmla="*/ 4189250 w 10000"/>
                <a:gd name="T39" fmla="*/ 286548 h 9621"/>
                <a:gd name="T40" fmla="*/ 3852964 w 10000"/>
                <a:gd name="T41" fmla="*/ 286548 h 9621"/>
                <a:gd name="T42" fmla="*/ 3527315 w 10000"/>
                <a:gd name="T43" fmla="*/ 280347 h 9621"/>
                <a:gd name="T44" fmla="*/ 3209849 w 10000"/>
                <a:gd name="T45" fmla="*/ 270383 h 9621"/>
                <a:gd name="T46" fmla="*/ 2903019 w 10000"/>
                <a:gd name="T47" fmla="*/ 257096 h 9621"/>
                <a:gd name="T48" fmla="*/ 2607644 w 10000"/>
                <a:gd name="T49" fmla="*/ 243809 h 9621"/>
                <a:gd name="T50" fmla="*/ 2323724 w 10000"/>
                <a:gd name="T51" fmla="*/ 227201 h 9621"/>
                <a:gd name="T52" fmla="*/ 2049623 w 10000"/>
                <a:gd name="T53" fmla="*/ 211257 h 9621"/>
                <a:gd name="T54" fmla="*/ 1793522 w 10000"/>
                <a:gd name="T55" fmla="*/ 191549 h 9621"/>
                <a:gd name="T56" fmla="*/ 1545604 w 10000"/>
                <a:gd name="T57" fmla="*/ 171619 h 9621"/>
                <a:gd name="T58" fmla="*/ 1101314 w 10000"/>
                <a:gd name="T59" fmla="*/ 128216 h 9621"/>
                <a:gd name="T60" fmla="*/ 721664 w 10000"/>
                <a:gd name="T61" fmla="*/ 88577 h 9621"/>
                <a:gd name="T62" fmla="*/ 418107 w 10000"/>
                <a:gd name="T63" fmla="*/ 56025 h 9621"/>
                <a:gd name="T64" fmla="*/ 191462 w 10000"/>
                <a:gd name="T65" fmla="*/ 26130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BF06F77D-F6E4-54B1-5A72-7BDEB02047D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6858000 h 4320"/>
                <a:gd name="T4" fmla="*/ 9144000 w 5760"/>
                <a:gd name="T5" fmla="*/ 6858000 h 4320"/>
                <a:gd name="T6" fmla="*/ 9144000 w 5760"/>
                <a:gd name="T7" fmla="*/ 0 h 4320"/>
                <a:gd name="T8" fmla="*/ 0 w 5760"/>
                <a:gd name="T9" fmla="*/ 0 h 4320"/>
                <a:gd name="T10" fmla="*/ 8642350 w 5760"/>
                <a:gd name="T11" fmla="*/ 6356350 h 4320"/>
                <a:gd name="T12" fmla="*/ 514350 w 5760"/>
                <a:gd name="T13" fmla="*/ 6356350 h 4320"/>
                <a:gd name="T14" fmla="*/ 514350 w 5760"/>
                <a:gd name="T15" fmla="*/ 514350 h 4320"/>
                <a:gd name="T16" fmla="*/ 8642350 w 5760"/>
                <a:gd name="T17" fmla="*/ 514350 h 4320"/>
                <a:gd name="T18" fmla="*/ 8642350 w 5760"/>
                <a:gd name="T19" fmla="*/ 6356350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6" name="Rectangle 9">
            <a:extLst>
              <a:ext uri="{FF2B5EF4-FFF2-40B4-BE49-F238E27FC236}">
                <a16:creationId xmlns:a16="http://schemas.microsoft.com/office/drawing/2014/main" id="{F3DE3774-E404-487F-C991-23B9A0559252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1D635F18-E736-FC3A-5366-EBA3E22CF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7733BA90-6225-5334-C7BB-EEBFF90D4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EFD37CB9-CBEA-90D4-9D07-9DE6F2C1D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2A48C006-7E27-4164-A5A8-043D7574DE0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87245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B4A375C-018E-1135-232A-073A33C79F0C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4" name="Rectangle 11">
              <a:extLst>
                <a:ext uri="{FF2B5EF4-FFF2-40B4-BE49-F238E27FC236}">
                  <a16:creationId xmlns:a16="http://schemas.microsoft.com/office/drawing/2014/main" id="{69B96BC2-466E-479B-CF0A-05D556F087EB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" name="Oval 13">
              <a:extLst>
                <a:ext uri="{FF2B5EF4-FFF2-40B4-BE49-F238E27FC236}">
                  <a16:creationId xmlns:a16="http://schemas.microsoft.com/office/drawing/2014/main" id="{E69FCD72-08BF-0B15-FC22-2610DDD1DF14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4">
              <a:extLst>
                <a:ext uri="{FF2B5EF4-FFF2-40B4-BE49-F238E27FC236}">
                  <a16:creationId xmlns:a16="http://schemas.microsoft.com/office/drawing/2014/main" id="{F9315CAA-D2AC-0971-2AD1-80F03932D4A5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>
              <a:extLst>
                <a:ext uri="{FF2B5EF4-FFF2-40B4-BE49-F238E27FC236}">
                  <a16:creationId xmlns:a16="http://schemas.microsoft.com/office/drawing/2014/main" id="{48836C19-B409-02C5-6756-78C1480169DD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6">
              <a:extLst>
                <a:ext uri="{FF2B5EF4-FFF2-40B4-BE49-F238E27FC236}">
                  <a16:creationId xmlns:a16="http://schemas.microsoft.com/office/drawing/2014/main" id="{95FEF809-7971-720E-8F63-7C4B86D1673C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7">
              <a:extLst>
                <a:ext uri="{FF2B5EF4-FFF2-40B4-BE49-F238E27FC236}">
                  <a16:creationId xmlns:a16="http://schemas.microsoft.com/office/drawing/2014/main" id="{B39475D4-C69F-B22C-E3D9-4334EE503AF3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164E043F-C39A-FA8B-1DD8-E602EB66D058}"/>
                </a:ext>
              </a:extLst>
            </p:cNvPr>
            <p:cNvSpPr>
              <a:spLocks/>
            </p:cNvSpPr>
            <p:nvPr/>
          </p:nvSpPr>
          <p:spPr bwMode="gray">
            <a:xfrm rot="-589932">
              <a:off x="6359946" y="2780895"/>
              <a:ext cx="2377690" cy="317748"/>
            </a:xfrm>
            <a:custGeom>
              <a:avLst/>
              <a:gdLst>
                <a:gd name="T0" fmla="*/ 20210 w 10000"/>
                <a:gd name="T1" fmla="*/ 152058 h 5291"/>
                <a:gd name="T2" fmla="*/ 2367704 w 10000"/>
                <a:gd name="T3" fmla="*/ 317748 h 5291"/>
                <a:gd name="T4" fmla="*/ 2377690 w 10000"/>
                <a:gd name="T5" fmla="*/ 0 h 5291"/>
                <a:gd name="T6" fmla="*/ 2377690 w 10000"/>
                <a:gd name="T7" fmla="*/ 0 h 5291"/>
                <a:gd name="T8" fmla="*/ 2298513 w 10000"/>
                <a:gd name="T9" fmla="*/ 12251 h 5291"/>
                <a:gd name="T10" fmla="*/ 2219336 w 10000"/>
                <a:gd name="T11" fmla="*/ 24022 h 5291"/>
                <a:gd name="T12" fmla="*/ 2140159 w 10000"/>
                <a:gd name="T13" fmla="*/ 35432 h 5291"/>
                <a:gd name="T14" fmla="*/ 2060744 w 10000"/>
                <a:gd name="T15" fmla="*/ 45221 h 5291"/>
                <a:gd name="T16" fmla="*/ 1981329 w 10000"/>
                <a:gd name="T17" fmla="*/ 55070 h 5291"/>
                <a:gd name="T18" fmla="*/ 1901914 w 10000"/>
                <a:gd name="T19" fmla="*/ 64318 h 5291"/>
                <a:gd name="T20" fmla="*/ 1823450 w 10000"/>
                <a:gd name="T21" fmla="*/ 72185 h 5291"/>
                <a:gd name="T22" fmla="*/ 1743560 w 10000"/>
                <a:gd name="T23" fmla="*/ 79572 h 5291"/>
                <a:gd name="T24" fmla="*/ 1664383 w 10000"/>
                <a:gd name="T25" fmla="*/ 86478 h 5291"/>
                <a:gd name="T26" fmla="*/ 1586633 w 10000"/>
                <a:gd name="T27" fmla="*/ 92364 h 5291"/>
                <a:gd name="T28" fmla="*/ 1507455 w 10000"/>
                <a:gd name="T29" fmla="*/ 98249 h 5291"/>
                <a:gd name="T30" fmla="*/ 1429705 w 10000"/>
                <a:gd name="T31" fmla="*/ 103234 h 5291"/>
                <a:gd name="T32" fmla="*/ 1351955 w 10000"/>
                <a:gd name="T33" fmla="*/ 107137 h 5291"/>
                <a:gd name="T34" fmla="*/ 1274204 w 10000"/>
                <a:gd name="T35" fmla="*/ 111101 h 5291"/>
                <a:gd name="T36" fmla="*/ 1197405 w 10000"/>
                <a:gd name="T37" fmla="*/ 114464 h 5291"/>
                <a:gd name="T38" fmla="*/ 1121556 w 10000"/>
                <a:gd name="T39" fmla="*/ 116986 h 5291"/>
                <a:gd name="T40" fmla="*/ 1045233 w 10000"/>
                <a:gd name="T41" fmla="*/ 118908 h 5291"/>
                <a:gd name="T42" fmla="*/ 969860 w 10000"/>
                <a:gd name="T43" fmla="*/ 120890 h 5291"/>
                <a:gd name="T44" fmla="*/ 895438 w 10000"/>
                <a:gd name="T45" fmla="*/ 121850 h 5291"/>
                <a:gd name="T46" fmla="*/ 821254 w 10000"/>
                <a:gd name="T47" fmla="*/ 122871 h 5291"/>
                <a:gd name="T48" fmla="*/ 747784 w 10000"/>
                <a:gd name="T49" fmla="*/ 123292 h 5291"/>
                <a:gd name="T50" fmla="*/ 675026 w 10000"/>
                <a:gd name="T51" fmla="*/ 122871 h 5291"/>
                <a:gd name="T52" fmla="*/ 603220 w 10000"/>
                <a:gd name="T53" fmla="*/ 122871 h 5291"/>
                <a:gd name="T54" fmla="*/ 532127 w 10000"/>
                <a:gd name="T55" fmla="*/ 121850 h 5291"/>
                <a:gd name="T56" fmla="*/ 461985 w 10000"/>
                <a:gd name="T57" fmla="*/ 120349 h 5291"/>
                <a:gd name="T58" fmla="*/ 393032 w 10000"/>
                <a:gd name="T59" fmla="*/ 118908 h 5291"/>
                <a:gd name="T60" fmla="*/ 325268 w 10000"/>
                <a:gd name="T61" fmla="*/ 117406 h 5291"/>
                <a:gd name="T62" fmla="*/ 257979 w 10000"/>
                <a:gd name="T63" fmla="*/ 115004 h 5291"/>
                <a:gd name="T64" fmla="*/ 191642 w 10000"/>
                <a:gd name="T65" fmla="*/ 112482 h 5291"/>
                <a:gd name="T66" fmla="*/ 126731 w 10000"/>
                <a:gd name="T67" fmla="*/ 110080 h 5291"/>
                <a:gd name="T68" fmla="*/ 0 w 10000"/>
                <a:gd name="T69" fmla="*/ 103654 h 5291"/>
                <a:gd name="T70" fmla="*/ 20210 w 10000"/>
                <a:gd name="T71" fmla="*/ 152058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AA36AD4-3DF1-DF18-200B-ED7701E4AF82}"/>
                </a:ext>
              </a:extLst>
            </p:cNvPr>
            <p:cNvSpPr/>
            <p:nvPr/>
          </p:nvSpPr>
          <p:spPr>
            <a:xfrm>
              <a:off x="485775" y="4343161"/>
              <a:ext cx="8181975" cy="2112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10FEFB5-AA3C-80BC-E8BE-F1EF40D15068}"/>
                </a:ext>
              </a:extLst>
            </p:cNvPr>
            <p:cNvSpPr>
              <a:spLocks/>
            </p:cNvSpPr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533900 h 9621"/>
                <a:gd name="T4" fmla="*/ 0 w 10000"/>
                <a:gd name="T5" fmla="*/ 2122757 h 9621"/>
                <a:gd name="T6" fmla="*/ 0 w 10000"/>
                <a:gd name="T7" fmla="*/ 2130508 h 9621"/>
                <a:gd name="T8" fmla="*/ 8182128 w 10000"/>
                <a:gd name="T9" fmla="*/ 2122536 h 9621"/>
                <a:gd name="T10" fmla="*/ 8182128 w 10000"/>
                <a:gd name="T11" fmla="*/ 2122757 h 9621"/>
                <a:gd name="T12" fmla="*/ 8173946 w 10000"/>
                <a:gd name="T13" fmla="*/ 533900 h 9621"/>
                <a:gd name="T14" fmla="*/ 8173946 w 10000"/>
                <a:gd name="T15" fmla="*/ 0 h 9621"/>
                <a:gd name="T16" fmla="*/ 8173946 w 10000"/>
                <a:gd name="T17" fmla="*/ 0 h 9621"/>
                <a:gd name="T18" fmla="*/ 7800841 w 10000"/>
                <a:gd name="T19" fmla="*/ 56025 h 9621"/>
                <a:gd name="T20" fmla="*/ 7432645 w 10000"/>
                <a:gd name="T21" fmla="*/ 105629 h 9621"/>
                <a:gd name="T22" fmla="*/ 7059540 w 10000"/>
                <a:gd name="T23" fmla="*/ 148146 h 9621"/>
                <a:gd name="T24" fmla="*/ 6690526 w 10000"/>
                <a:gd name="T25" fmla="*/ 187563 h 9621"/>
                <a:gd name="T26" fmla="*/ 6321512 w 10000"/>
                <a:gd name="T27" fmla="*/ 217900 h 9621"/>
                <a:gd name="T28" fmla="*/ 5955771 w 10000"/>
                <a:gd name="T29" fmla="*/ 240709 h 9621"/>
                <a:gd name="T30" fmla="*/ 5590030 w 10000"/>
                <a:gd name="T31" fmla="*/ 260418 h 9621"/>
                <a:gd name="T32" fmla="*/ 5230834 w 10000"/>
                <a:gd name="T33" fmla="*/ 273704 h 9621"/>
                <a:gd name="T34" fmla="*/ 4878185 w 10000"/>
                <a:gd name="T35" fmla="*/ 283226 h 9621"/>
                <a:gd name="T36" fmla="*/ 4527990 w 10000"/>
                <a:gd name="T37" fmla="*/ 286548 h 9621"/>
                <a:gd name="T38" fmla="*/ 4189250 w 10000"/>
                <a:gd name="T39" fmla="*/ 286548 h 9621"/>
                <a:gd name="T40" fmla="*/ 3852964 w 10000"/>
                <a:gd name="T41" fmla="*/ 286548 h 9621"/>
                <a:gd name="T42" fmla="*/ 3527315 w 10000"/>
                <a:gd name="T43" fmla="*/ 280347 h 9621"/>
                <a:gd name="T44" fmla="*/ 3209849 w 10000"/>
                <a:gd name="T45" fmla="*/ 270383 h 9621"/>
                <a:gd name="T46" fmla="*/ 2903019 w 10000"/>
                <a:gd name="T47" fmla="*/ 257096 h 9621"/>
                <a:gd name="T48" fmla="*/ 2607644 w 10000"/>
                <a:gd name="T49" fmla="*/ 243809 h 9621"/>
                <a:gd name="T50" fmla="*/ 2323724 w 10000"/>
                <a:gd name="T51" fmla="*/ 227201 h 9621"/>
                <a:gd name="T52" fmla="*/ 2049623 w 10000"/>
                <a:gd name="T53" fmla="*/ 211257 h 9621"/>
                <a:gd name="T54" fmla="*/ 1793522 w 10000"/>
                <a:gd name="T55" fmla="*/ 191549 h 9621"/>
                <a:gd name="T56" fmla="*/ 1545604 w 10000"/>
                <a:gd name="T57" fmla="*/ 171619 h 9621"/>
                <a:gd name="T58" fmla="*/ 1101314 w 10000"/>
                <a:gd name="T59" fmla="*/ 128216 h 9621"/>
                <a:gd name="T60" fmla="*/ 721664 w 10000"/>
                <a:gd name="T61" fmla="*/ 88577 h 9621"/>
                <a:gd name="T62" fmla="*/ 418107 w 10000"/>
                <a:gd name="T63" fmla="*/ 56025 h 9621"/>
                <a:gd name="T64" fmla="*/ 191462 w 10000"/>
                <a:gd name="T65" fmla="*/ 26130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A7B50CB-6439-30C1-041E-28D03695B7A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6858000 h 4320"/>
                <a:gd name="T4" fmla="*/ 9144000 w 5760"/>
                <a:gd name="T5" fmla="*/ 6858000 h 4320"/>
                <a:gd name="T6" fmla="*/ 9144000 w 5760"/>
                <a:gd name="T7" fmla="*/ 0 h 4320"/>
                <a:gd name="T8" fmla="*/ 0 w 5760"/>
                <a:gd name="T9" fmla="*/ 0 h 4320"/>
                <a:gd name="T10" fmla="*/ 8642350 w 5760"/>
                <a:gd name="T11" fmla="*/ 6356350 h 4320"/>
                <a:gd name="T12" fmla="*/ 514350 w 5760"/>
                <a:gd name="T13" fmla="*/ 6356350 h 4320"/>
                <a:gd name="T14" fmla="*/ 514350 w 5760"/>
                <a:gd name="T15" fmla="*/ 514350 h 4320"/>
                <a:gd name="T16" fmla="*/ 8642350 w 5760"/>
                <a:gd name="T17" fmla="*/ 514350 h 4320"/>
                <a:gd name="T18" fmla="*/ 8642350 w 5760"/>
                <a:gd name="T19" fmla="*/ 6356350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5" name="Rectangle 7">
            <a:extLst>
              <a:ext uri="{FF2B5EF4-FFF2-40B4-BE49-F238E27FC236}">
                <a16:creationId xmlns:a16="http://schemas.microsoft.com/office/drawing/2014/main" id="{D243CC55-E36B-62F5-0B6F-9443242DB694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10A291F4-B5F6-7085-B766-AFBE3F704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1EA5837F-BEA0-7919-1AA9-1F9E3D89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A910B70-1893-88B8-214E-D3EA09745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91E99055-DA52-44DB-8597-EA1F7962B9D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77450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98BA500-0D73-054D-67DE-AC58BC83446D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A371D04A-0A6D-CFB0-C573-DFB168FA5AE8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" name="Oval 14">
              <a:extLst>
                <a:ext uri="{FF2B5EF4-FFF2-40B4-BE49-F238E27FC236}">
                  <a16:creationId xmlns:a16="http://schemas.microsoft.com/office/drawing/2014/main" id="{E096A140-E09D-629B-359E-35B30DFB5319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7">
              <a:extLst>
                <a:ext uri="{FF2B5EF4-FFF2-40B4-BE49-F238E27FC236}">
                  <a16:creationId xmlns:a16="http://schemas.microsoft.com/office/drawing/2014/main" id="{F05AC4A3-7816-9E95-BA2A-E1EC6E2FEDFE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8">
              <a:extLst>
                <a:ext uri="{FF2B5EF4-FFF2-40B4-BE49-F238E27FC236}">
                  <a16:creationId xmlns:a16="http://schemas.microsoft.com/office/drawing/2014/main" id="{AE5617B8-D99F-9E18-19C6-CD308000D140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9">
              <a:extLst>
                <a:ext uri="{FF2B5EF4-FFF2-40B4-BE49-F238E27FC236}">
                  <a16:creationId xmlns:a16="http://schemas.microsoft.com/office/drawing/2014/main" id="{A7B40B2B-750A-F44E-55F9-0360BCA7C6E4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20">
              <a:extLst>
                <a:ext uri="{FF2B5EF4-FFF2-40B4-BE49-F238E27FC236}">
                  <a16:creationId xmlns:a16="http://schemas.microsoft.com/office/drawing/2014/main" id="{14EAD25A-2F53-ABA4-D45F-E445EEFBBE7B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D286ECB1-FBD8-5E03-1968-C8025399590A}"/>
                </a:ext>
              </a:extLst>
            </p:cNvPr>
            <p:cNvSpPr>
              <a:spLocks/>
            </p:cNvSpPr>
            <p:nvPr/>
          </p:nvSpPr>
          <p:spPr bwMode="gray">
            <a:xfrm rot="-589932">
              <a:off x="6359946" y="4309201"/>
              <a:ext cx="2377690" cy="317748"/>
            </a:xfrm>
            <a:custGeom>
              <a:avLst/>
              <a:gdLst>
                <a:gd name="T0" fmla="*/ 20210 w 10000"/>
                <a:gd name="T1" fmla="*/ 152058 h 5291"/>
                <a:gd name="T2" fmla="*/ 2367704 w 10000"/>
                <a:gd name="T3" fmla="*/ 317748 h 5291"/>
                <a:gd name="T4" fmla="*/ 2377690 w 10000"/>
                <a:gd name="T5" fmla="*/ 0 h 5291"/>
                <a:gd name="T6" fmla="*/ 2377690 w 10000"/>
                <a:gd name="T7" fmla="*/ 0 h 5291"/>
                <a:gd name="T8" fmla="*/ 2298513 w 10000"/>
                <a:gd name="T9" fmla="*/ 12251 h 5291"/>
                <a:gd name="T10" fmla="*/ 2219336 w 10000"/>
                <a:gd name="T11" fmla="*/ 24022 h 5291"/>
                <a:gd name="T12" fmla="*/ 2140159 w 10000"/>
                <a:gd name="T13" fmla="*/ 35432 h 5291"/>
                <a:gd name="T14" fmla="*/ 2060744 w 10000"/>
                <a:gd name="T15" fmla="*/ 45221 h 5291"/>
                <a:gd name="T16" fmla="*/ 1981329 w 10000"/>
                <a:gd name="T17" fmla="*/ 55070 h 5291"/>
                <a:gd name="T18" fmla="*/ 1901914 w 10000"/>
                <a:gd name="T19" fmla="*/ 64318 h 5291"/>
                <a:gd name="T20" fmla="*/ 1823450 w 10000"/>
                <a:gd name="T21" fmla="*/ 72185 h 5291"/>
                <a:gd name="T22" fmla="*/ 1743560 w 10000"/>
                <a:gd name="T23" fmla="*/ 79572 h 5291"/>
                <a:gd name="T24" fmla="*/ 1664383 w 10000"/>
                <a:gd name="T25" fmla="*/ 86478 h 5291"/>
                <a:gd name="T26" fmla="*/ 1586633 w 10000"/>
                <a:gd name="T27" fmla="*/ 92364 h 5291"/>
                <a:gd name="T28" fmla="*/ 1507455 w 10000"/>
                <a:gd name="T29" fmla="*/ 98249 h 5291"/>
                <a:gd name="T30" fmla="*/ 1429705 w 10000"/>
                <a:gd name="T31" fmla="*/ 103234 h 5291"/>
                <a:gd name="T32" fmla="*/ 1351955 w 10000"/>
                <a:gd name="T33" fmla="*/ 107137 h 5291"/>
                <a:gd name="T34" fmla="*/ 1274204 w 10000"/>
                <a:gd name="T35" fmla="*/ 111101 h 5291"/>
                <a:gd name="T36" fmla="*/ 1197405 w 10000"/>
                <a:gd name="T37" fmla="*/ 114464 h 5291"/>
                <a:gd name="T38" fmla="*/ 1121556 w 10000"/>
                <a:gd name="T39" fmla="*/ 116986 h 5291"/>
                <a:gd name="T40" fmla="*/ 1045233 w 10000"/>
                <a:gd name="T41" fmla="*/ 118908 h 5291"/>
                <a:gd name="T42" fmla="*/ 969860 w 10000"/>
                <a:gd name="T43" fmla="*/ 120890 h 5291"/>
                <a:gd name="T44" fmla="*/ 895438 w 10000"/>
                <a:gd name="T45" fmla="*/ 121850 h 5291"/>
                <a:gd name="T46" fmla="*/ 821254 w 10000"/>
                <a:gd name="T47" fmla="*/ 122871 h 5291"/>
                <a:gd name="T48" fmla="*/ 747784 w 10000"/>
                <a:gd name="T49" fmla="*/ 123292 h 5291"/>
                <a:gd name="T50" fmla="*/ 675026 w 10000"/>
                <a:gd name="T51" fmla="*/ 122871 h 5291"/>
                <a:gd name="T52" fmla="*/ 603220 w 10000"/>
                <a:gd name="T53" fmla="*/ 122871 h 5291"/>
                <a:gd name="T54" fmla="*/ 532127 w 10000"/>
                <a:gd name="T55" fmla="*/ 121850 h 5291"/>
                <a:gd name="T56" fmla="*/ 461985 w 10000"/>
                <a:gd name="T57" fmla="*/ 120349 h 5291"/>
                <a:gd name="T58" fmla="*/ 393032 w 10000"/>
                <a:gd name="T59" fmla="*/ 118908 h 5291"/>
                <a:gd name="T60" fmla="*/ 325268 w 10000"/>
                <a:gd name="T61" fmla="*/ 117406 h 5291"/>
                <a:gd name="T62" fmla="*/ 257979 w 10000"/>
                <a:gd name="T63" fmla="*/ 115004 h 5291"/>
                <a:gd name="T64" fmla="*/ 191642 w 10000"/>
                <a:gd name="T65" fmla="*/ 112482 h 5291"/>
                <a:gd name="T66" fmla="*/ 126731 w 10000"/>
                <a:gd name="T67" fmla="*/ 110080 h 5291"/>
                <a:gd name="T68" fmla="*/ 0 w 10000"/>
                <a:gd name="T69" fmla="*/ 103654 h 5291"/>
                <a:gd name="T70" fmla="*/ 20210 w 10000"/>
                <a:gd name="T71" fmla="*/ 152058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306C8FA-F2AF-9543-F03C-8288B89E61E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533900 h 9621"/>
                <a:gd name="T4" fmla="*/ 0 w 10000"/>
                <a:gd name="T5" fmla="*/ 2122757 h 9621"/>
                <a:gd name="T6" fmla="*/ 0 w 10000"/>
                <a:gd name="T7" fmla="*/ 2130508 h 9621"/>
                <a:gd name="T8" fmla="*/ 8182128 w 10000"/>
                <a:gd name="T9" fmla="*/ 2122536 h 9621"/>
                <a:gd name="T10" fmla="*/ 8182128 w 10000"/>
                <a:gd name="T11" fmla="*/ 2122757 h 9621"/>
                <a:gd name="T12" fmla="*/ 8173946 w 10000"/>
                <a:gd name="T13" fmla="*/ 533900 h 9621"/>
                <a:gd name="T14" fmla="*/ 8173946 w 10000"/>
                <a:gd name="T15" fmla="*/ 0 h 9621"/>
                <a:gd name="T16" fmla="*/ 8173946 w 10000"/>
                <a:gd name="T17" fmla="*/ 0 h 9621"/>
                <a:gd name="T18" fmla="*/ 7800841 w 10000"/>
                <a:gd name="T19" fmla="*/ 56025 h 9621"/>
                <a:gd name="T20" fmla="*/ 7432645 w 10000"/>
                <a:gd name="T21" fmla="*/ 105629 h 9621"/>
                <a:gd name="T22" fmla="*/ 7059540 w 10000"/>
                <a:gd name="T23" fmla="*/ 148146 h 9621"/>
                <a:gd name="T24" fmla="*/ 6690526 w 10000"/>
                <a:gd name="T25" fmla="*/ 187563 h 9621"/>
                <a:gd name="T26" fmla="*/ 6321512 w 10000"/>
                <a:gd name="T27" fmla="*/ 217900 h 9621"/>
                <a:gd name="T28" fmla="*/ 5955771 w 10000"/>
                <a:gd name="T29" fmla="*/ 240709 h 9621"/>
                <a:gd name="T30" fmla="*/ 5590030 w 10000"/>
                <a:gd name="T31" fmla="*/ 260418 h 9621"/>
                <a:gd name="T32" fmla="*/ 5230834 w 10000"/>
                <a:gd name="T33" fmla="*/ 273704 h 9621"/>
                <a:gd name="T34" fmla="*/ 4878185 w 10000"/>
                <a:gd name="T35" fmla="*/ 283226 h 9621"/>
                <a:gd name="T36" fmla="*/ 4527990 w 10000"/>
                <a:gd name="T37" fmla="*/ 286548 h 9621"/>
                <a:gd name="T38" fmla="*/ 4189250 w 10000"/>
                <a:gd name="T39" fmla="*/ 286548 h 9621"/>
                <a:gd name="T40" fmla="*/ 3852964 w 10000"/>
                <a:gd name="T41" fmla="*/ 286548 h 9621"/>
                <a:gd name="T42" fmla="*/ 3527315 w 10000"/>
                <a:gd name="T43" fmla="*/ 280347 h 9621"/>
                <a:gd name="T44" fmla="*/ 3209849 w 10000"/>
                <a:gd name="T45" fmla="*/ 270383 h 9621"/>
                <a:gd name="T46" fmla="*/ 2903019 w 10000"/>
                <a:gd name="T47" fmla="*/ 257096 h 9621"/>
                <a:gd name="T48" fmla="*/ 2607644 w 10000"/>
                <a:gd name="T49" fmla="*/ 243809 h 9621"/>
                <a:gd name="T50" fmla="*/ 2323724 w 10000"/>
                <a:gd name="T51" fmla="*/ 227201 h 9621"/>
                <a:gd name="T52" fmla="*/ 2049623 w 10000"/>
                <a:gd name="T53" fmla="*/ 211257 h 9621"/>
                <a:gd name="T54" fmla="*/ 1793522 w 10000"/>
                <a:gd name="T55" fmla="*/ 191549 h 9621"/>
                <a:gd name="T56" fmla="*/ 1545604 w 10000"/>
                <a:gd name="T57" fmla="*/ 171619 h 9621"/>
                <a:gd name="T58" fmla="*/ 1101314 w 10000"/>
                <a:gd name="T59" fmla="*/ 128216 h 9621"/>
                <a:gd name="T60" fmla="*/ 721664 w 10000"/>
                <a:gd name="T61" fmla="*/ 88577 h 9621"/>
                <a:gd name="T62" fmla="*/ 418107 w 10000"/>
                <a:gd name="T63" fmla="*/ 56025 h 9621"/>
                <a:gd name="T64" fmla="*/ 191462 w 10000"/>
                <a:gd name="T65" fmla="*/ 26130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719B222-E033-2C50-29D0-537B22A920E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6858000 h 4320"/>
                <a:gd name="T4" fmla="*/ 9144000 w 5760"/>
                <a:gd name="T5" fmla="*/ 6858000 h 4320"/>
                <a:gd name="T6" fmla="*/ 9144000 w 5760"/>
                <a:gd name="T7" fmla="*/ 0 h 4320"/>
                <a:gd name="T8" fmla="*/ 0 w 5760"/>
                <a:gd name="T9" fmla="*/ 0 h 4320"/>
                <a:gd name="T10" fmla="*/ 8642350 w 5760"/>
                <a:gd name="T11" fmla="*/ 6356350 h 4320"/>
                <a:gd name="T12" fmla="*/ 514350 w 5760"/>
                <a:gd name="T13" fmla="*/ 6356350 h 4320"/>
                <a:gd name="T14" fmla="*/ 514350 w 5760"/>
                <a:gd name="T15" fmla="*/ 514350 h 4320"/>
                <a:gd name="T16" fmla="*/ 8642350 w 5760"/>
                <a:gd name="T17" fmla="*/ 514350 h 4320"/>
                <a:gd name="T18" fmla="*/ 8642350 w 5760"/>
                <a:gd name="T19" fmla="*/ 6356350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3" name="TextBox 27">
            <a:extLst>
              <a:ext uri="{FF2B5EF4-FFF2-40B4-BE49-F238E27FC236}">
                <a16:creationId xmlns:a16="http://schemas.microsoft.com/office/drawing/2014/main" id="{EA964D1B-54AE-5DC5-5CD8-774DC136EB7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47700" y="652463"/>
            <a:ext cx="601663" cy="13223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l-GR" sz="8000">
                <a:solidFill>
                  <a:srgbClr val="EF5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4" name="TextBox 28">
            <a:extLst>
              <a:ext uri="{FF2B5EF4-FFF2-40B4-BE49-F238E27FC236}">
                <a16:creationId xmlns:a16="http://schemas.microsoft.com/office/drawing/2014/main" id="{BC9DC93B-60E7-6ECD-5069-B41395660DF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069138" y="2900363"/>
            <a:ext cx="619125" cy="1323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l-GR" sz="8000">
                <a:solidFill>
                  <a:srgbClr val="EF5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95EC8028-771C-536A-4572-A6D58FB19B94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B530830E-3F76-46C6-1BF2-C61EB77B30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F7142379-9E3C-AFC9-0702-94BEB4F40E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12FF27F-3FC6-EC8D-300B-4C55BC6F72D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97B46A13-5833-447C-A7E4-2DD94D0C09C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58421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>
            <a:extLst>
              <a:ext uri="{FF2B5EF4-FFF2-40B4-BE49-F238E27FC236}">
                <a16:creationId xmlns:a16="http://schemas.microsoft.com/office/drawing/2014/main" id="{1C1310B7-3469-8106-207D-F2FF20EAF7DF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6B027F97-231E-AD04-E775-F39B59292DA0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0">
              <a:extLst>
                <a:ext uri="{FF2B5EF4-FFF2-40B4-BE49-F238E27FC236}">
                  <a16:creationId xmlns:a16="http://schemas.microsoft.com/office/drawing/2014/main" id="{58B04884-212F-98D3-4C61-84EAD96CAD41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1">
              <a:extLst>
                <a:ext uri="{FF2B5EF4-FFF2-40B4-BE49-F238E27FC236}">
                  <a16:creationId xmlns:a16="http://schemas.microsoft.com/office/drawing/2014/main" id="{315E667E-26C0-E88D-58F0-3F4661DAAB01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2">
              <a:extLst>
                <a:ext uri="{FF2B5EF4-FFF2-40B4-BE49-F238E27FC236}">
                  <a16:creationId xmlns:a16="http://schemas.microsoft.com/office/drawing/2014/main" id="{D0398F89-EF44-BEFF-BD9C-586FF34BEF54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3">
              <a:extLst>
                <a:ext uri="{FF2B5EF4-FFF2-40B4-BE49-F238E27FC236}">
                  <a16:creationId xmlns:a16="http://schemas.microsoft.com/office/drawing/2014/main" id="{AC81366B-B1EE-5990-4667-60564AE1A6BC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4">
              <a:extLst>
                <a:ext uri="{FF2B5EF4-FFF2-40B4-BE49-F238E27FC236}">
                  <a16:creationId xmlns:a16="http://schemas.microsoft.com/office/drawing/2014/main" id="{A80B4E37-FCD4-6051-A264-5959E578B75E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D552227-401A-F35A-F162-D3DD91743F53}"/>
                </a:ext>
              </a:extLst>
            </p:cNvPr>
            <p:cNvSpPr>
              <a:spLocks/>
            </p:cNvSpPr>
            <p:nvPr/>
          </p:nvSpPr>
          <p:spPr bwMode="gray">
            <a:xfrm rot="-589932">
              <a:off x="6359946" y="4311243"/>
              <a:ext cx="2377690" cy="317748"/>
            </a:xfrm>
            <a:custGeom>
              <a:avLst/>
              <a:gdLst>
                <a:gd name="T0" fmla="*/ 20210 w 10000"/>
                <a:gd name="T1" fmla="*/ 152058 h 5291"/>
                <a:gd name="T2" fmla="*/ 2367704 w 10000"/>
                <a:gd name="T3" fmla="*/ 317748 h 5291"/>
                <a:gd name="T4" fmla="*/ 2377690 w 10000"/>
                <a:gd name="T5" fmla="*/ 0 h 5291"/>
                <a:gd name="T6" fmla="*/ 2377690 w 10000"/>
                <a:gd name="T7" fmla="*/ 0 h 5291"/>
                <a:gd name="T8" fmla="*/ 2298513 w 10000"/>
                <a:gd name="T9" fmla="*/ 12251 h 5291"/>
                <a:gd name="T10" fmla="*/ 2219336 w 10000"/>
                <a:gd name="T11" fmla="*/ 24022 h 5291"/>
                <a:gd name="T12" fmla="*/ 2140159 w 10000"/>
                <a:gd name="T13" fmla="*/ 35432 h 5291"/>
                <a:gd name="T14" fmla="*/ 2060744 w 10000"/>
                <a:gd name="T15" fmla="*/ 45221 h 5291"/>
                <a:gd name="T16" fmla="*/ 1981329 w 10000"/>
                <a:gd name="T17" fmla="*/ 55070 h 5291"/>
                <a:gd name="T18" fmla="*/ 1901914 w 10000"/>
                <a:gd name="T19" fmla="*/ 64318 h 5291"/>
                <a:gd name="T20" fmla="*/ 1823450 w 10000"/>
                <a:gd name="T21" fmla="*/ 72185 h 5291"/>
                <a:gd name="T22" fmla="*/ 1743560 w 10000"/>
                <a:gd name="T23" fmla="*/ 79572 h 5291"/>
                <a:gd name="T24" fmla="*/ 1664383 w 10000"/>
                <a:gd name="T25" fmla="*/ 86478 h 5291"/>
                <a:gd name="T26" fmla="*/ 1586633 w 10000"/>
                <a:gd name="T27" fmla="*/ 92364 h 5291"/>
                <a:gd name="T28" fmla="*/ 1507455 w 10000"/>
                <a:gd name="T29" fmla="*/ 98249 h 5291"/>
                <a:gd name="T30" fmla="*/ 1429705 w 10000"/>
                <a:gd name="T31" fmla="*/ 103234 h 5291"/>
                <a:gd name="T32" fmla="*/ 1351955 w 10000"/>
                <a:gd name="T33" fmla="*/ 107137 h 5291"/>
                <a:gd name="T34" fmla="*/ 1274204 w 10000"/>
                <a:gd name="T35" fmla="*/ 111101 h 5291"/>
                <a:gd name="T36" fmla="*/ 1197405 w 10000"/>
                <a:gd name="T37" fmla="*/ 114464 h 5291"/>
                <a:gd name="T38" fmla="*/ 1121556 w 10000"/>
                <a:gd name="T39" fmla="*/ 116986 h 5291"/>
                <a:gd name="T40" fmla="*/ 1045233 w 10000"/>
                <a:gd name="T41" fmla="*/ 118908 h 5291"/>
                <a:gd name="T42" fmla="*/ 969860 w 10000"/>
                <a:gd name="T43" fmla="*/ 120890 h 5291"/>
                <a:gd name="T44" fmla="*/ 895438 w 10000"/>
                <a:gd name="T45" fmla="*/ 121850 h 5291"/>
                <a:gd name="T46" fmla="*/ 821254 w 10000"/>
                <a:gd name="T47" fmla="*/ 122871 h 5291"/>
                <a:gd name="T48" fmla="*/ 747784 w 10000"/>
                <a:gd name="T49" fmla="*/ 123292 h 5291"/>
                <a:gd name="T50" fmla="*/ 675026 w 10000"/>
                <a:gd name="T51" fmla="*/ 122871 h 5291"/>
                <a:gd name="T52" fmla="*/ 603220 w 10000"/>
                <a:gd name="T53" fmla="*/ 122871 h 5291"/>
                <a:gd name="T54" fmla="*/ 532127 w 10000"/>
                <a:gd name="T55" fmla="*/ 121850 h 5291"/>
                <a:gd name="T56" fmla="*/ 461985 w 10000"/>
                <a:gd name="T57" fmla="*/ 120349 h 5291"/>
                <a:gd name="T58" fmla="*/ 393032 w 10000"/>
                <a:gd name="T59" fmla="*/ 118908 h 5291"/>
                <a:gd name="T60" fmla="*/ 325268 w 10000"/>
                <a:gd name="T61" fmla="*/ 117406 h 5291"/>
                <a:gd name="T62" fmla="*/ 257979 w 10000"/>
                <a:gd name="T63" fmla="*/ 115004 h 5291"/>
                <a:gd name="T64" fmla="*/ 191642 w 10000"/>
                <a:gd name="T65" fmla="*/ 112482 h 5291"/>
                <a:gd name="T66" fmla="*/ 126731 w 10000"/>
                <a:gd name="T67" fmla="*/ 110080 h 5291"/>
                <a:gd name="T68" fmla="*/ 0 w 10000"/>
                <a:gd name="T69" fmla="*/ 103654 h 5291"/>
                <a:gd name="T70" fmla="*/ 20210 w 10000"/>
                <a:gd name="T71" fmla="*/ 152058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7D3D54E-2B25-1E13-8167-CE68A2E8EE7F}"/>
                </a:ext>
              </a:extLst>
            </p:cNvPr>
            <p:cNvSpPr>
              <a:spLocks/>
            </p:cNvSpPr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533900 h 9621"/>
                <a:gd name="T4" fmla="*/ 0 w 10000"/>
                <a:gd name="T5" fmla="*/ 2122757 h 9621"/>
                <a:gd name="T6" fmla="*/ 0 w 10000"/>
                <a:gd name="T7" fmla="*/ 2130508 h 9621"/>
                <a:gd name="T8" fmla="*/ 8182128 w 10000"/>
                <a:gd name="T9" fmla="*/ 2122536 h 9621"/>
                <a:gd name="T10" fmla="*/ 8182128 w 10000"/>
                <a:gd name="T11" fmla="*/ 2122757 h 9621"/>
                <a:gd name="T12" fmla="*/ 8173946 w 10000"/>
                <a:gd name="T13" fmla="*/ 533900 h 9621"/>
                <a:gd name="T14" fmla="*/ 8173946 w 10000"/>
                <a:gd name="T15" fmla="*/ 0 h 9621"/>
                <a:gd name="T16" fmla="*/ 8173946 w 10000"/>
                <a:gd name="T17" fmla="*/ 0 h 9621"/>
                <a:gd name="T18" fmla="*/ 7800841 w 10000"/>
                <a:gd name="T19" fmla="*/ 56025 h 9621"/>
                <a:gd name="T20" fmla="*/ 7432645 w 10000"/>
                <a:gd name="T21" fmla="*/ 105629 h 9621"/>
                <a:gd name="T22" fmla="*/ 7059540 w 10000"/>
                <a:gd name="T23" fmla="*/ 148146 h 9621"/>
                <a:gd name="T24" fmla="*/ 6690526 w 10000"/>
                <a:gd name="T25" fmla="*/ 187563 h 9621"/>
                <a:gd name="T26" fmla="*/ 6321512 w 10000"/>
                <a:gd name="T27" fmla="*/ 217900 h 9621"/>
                <a:gd name="T28" fmla="*/ 5955771 w 10000"/>
                <a:gd name="T29" fmla="*/ 240709 h 9621"/>
                <a:gd name="T30" fmla="*/ 5590030 w 10000"/>
                <a:gd name="T31" fmla="*/ 260418 h 9621"/>
                <a:gd name="T32" fmla="*/ 5230834 w 10000"/>
                <a:gd name="T33" fmla="*/ 273704 h 9621"/>
                <a:gd name="T34" fmla="*/ 4878185 w 10000"/>
                <a:gd name="T35" fmla="*/ 283226 h 9621"/>
                <a:gd name="T36" fmla="*/ 4527990 w 10000"/>
                <a:gd name="T37" fmla="*/ 286548 h 9621"/>
                <a:gd name="T38" fmla="*/ 4189250 w 10000"/>
                <a:gd name="T39" fmla="*/ 286548 h 9621"/>
                <a:gd name="T40" fmla="*/ 3852964 w 10000"/>
                <a:gd name="T41" fmla="*/ 286548 h 9621"/>
                <a:gd name="T42" fmla="*/ 3527315 w 10000"/>
                <a:gd name="T43" fmla="*/ 280347 h 9621"/>
                <a:gd name="T44" fmla="*/ 3209849 w 10000"/>
                <a:gd name="T45" fmla="*/ 270383 h 9621"/>
                <a:gd name="T46" fmla="*/ 2903019 w 10000"/>
                <a:gd name="T47" fmla="*/ 257096 h 9621"/>
                <a:gd name="T48" fmla="*/ 2607644 w 10000"/>
                <a:gd name="T49" fmla="*/ 243809 h 9621"/>
                <a:gd name="T50" fmla="*/ 2323724 w 10000"/>
                <a:gd name="T51" fmla="*/ 227201 h 9621"/>
                <a:gd name="T52" fmla="*/ 2049623 w 10000"/>
                <a:gd name="T53" fmla="*/ 211257 h 9621"/>
                <a:gd name="T54" fmla="*/ 1793522 w 10000"/>
                <a:gd name="T55" fmla="*/ 191549 h 9621"/>
                <a:gd name="T56" fmla="*/ 1545604 w 10000"/>
                <a:gd name="T57" fmla="*/ 171619 h 9621"/>
                <a:gd name="T58" fmla="*/ 1101314 w 10000"/>
                <a:gd name="T59" fmla="*/ 128216 h 9621"/>
                <a:gd name="T60" fmla="*/ 721664 w 10000"/>
                <a:gd name="T61" fmla="*/ 88577 h 9621"/>
                <a:gd name="T62" fmla="*/ 418107 w 10000"/>
                <a:gd name="T63" fmla="*/ 56025 h 9621"/>
                <a:gd name="T64" fmla="*/ 191462 w 10000"/>
                <a:gd name="T65" fmla="*/ 26130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7B999E65-25AE-8302-C723-61904D0EBA2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6858000 h 4320"/>
                <a:gd name="T4" fmla="*/ 9144000 w 5760"/>
                <a:gd name="T5" fmla="*/ 6858000 h 4320"/>
                <a:gd name="T6" fmla="*/ 9144000 w 5760"/>
                <a:gd name="T7" fmla="*/ 0 h 4320"/>
                <a:gd name="T8" fmla="*/ 0 w 5760"/>
                <a:gd name="T9" fmla="*/ 0 h 4320"/>
                <a:gd name="T10" fmla="*/ 8642350 w 5760"/>
                <a:gd name="T11" fmla="*/ 6356350 h 4320"/>
                <a:gd name="T12" fmla="*/ 514350 w 5760"/>
                <a:gd name="T13" fmla="*/ 6356350 h 4320"/>
                <a:gd name="T14" fmla="*/ 514350 w 5760"/>
                <a:gd name="T15" fmla="*/ 514350 h 4320"/>
                <a:gd name="T16" fmla="*/ 8642350 w 5760"/>
                <a:gd name="T17" fmla="*/ 514350 h 4320"/>
                <a:gd name="T18" fmla="*/ 8642350 w 5760"/>
                <a:gd name="T19" fmla="*/ 6356350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4" name="Rectangle 6">
            <a:extLst>
              <a:ext uri="{FF2B5EF4-FFF2-40B4-BE49-F238E27FC236}">
                <a16:creationId xmlns:a16="http://schemas.microsoft.com/office/drawing/2014/main" id="{17608B32-3F57-B601-61F9-90575050FBF4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F35670B-5C3E-B391-8692-1FA7B41E1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F01117E-5A68-93B7-C1F4-522A9B15F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1AF97D7-6E85-2AB0-9427-6FA286692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B8FE6D78-3F35-4363-9D93-24032D6E9E5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54538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6">
            <a:extLst>
              <a:ext uri="{FF2B5EF4-FFF2-40B4-BE49-F238E27FC236}">
                <a16:creationId xmlns:a16="http://schemas.microsoft.com/office/drawing/2014/main" id="{D32B59D5-DF2B-CCAA-34C6-AA2130A76E57}"/>
              </a:ext>
            </a:extLst>
          </p:cNvPr>
          <p:cNvCxnSpPr/>
          <p:nvPr/>
        </p:nvCxnSpPr>
        <p:spPr>
          <a:xfrm>
            <a:off x="3294063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7">
            <a:extLst>
              <a:ext uri="{FF2B5EF4-FFF2-40B4-BE49-F238E27FC236}">
                <a16:creationId xmlns:a16="http://schemas.microsoft.com/office/drawing/2014/main" id="{AA146182-EE28-1D1F-4B2C-A59CFCCD4677}"/>
              </a:ext>
            </a:extLst>
          </p:cNvPr>
          <p:cNvCxnSpPr/>
          <p:nvPr/>
        </p:nvCxnSpPr>
        <p:spPr>
          <a:xfrm>
            <a:off x="5849938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B8D3DD-D7BE-AEBA-1C42-A323B550ABD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80C561-30DB-19BB-215E-AF0BEAF226E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C7B42F-42CB-A608-9D30-C5F9384131B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F0618315-3918-4556-9CCF-1F5A39B5FCC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21519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9">
            <a:extLst>
              <a:ext uri="{FF2B5EF4-FFF2-40B4-BE49-F238E27FC236}">
                <a16:creationId xmlns:a16="http://schemas.microsoft.com/office/drawing/2014/main" id="{83600640-1058-CF4B-0592-77DD42158AC1}"/>
              </a:ext>
            </a:extLst>
          </p:cNvPr>
          <p:cNvCxnSpPr/>
          <p:nvPr/>
        </p:nvCxnSpPr>
        <p:spPr>
          <a:xfrm>
            <a:off x="3289300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40">
            <a:extLst>
              <a:ext uri="{FF2B5EF4-FFF2-40B4-BE49-F238E27FC236}">
                <a16:creationId xmlns:a16="http://schemas.microsoft.com/office/drawing/2014/main" id="{E1081FA4-75A1-BDD0-AE8E-2A47831F77DF}"/>
              </a:ext>
            </a:extLst>
          </p:cNvPr>
          <p:cNvCxnSpPr/>
          <p:nvPr/>
        </p:nvCxnSpPr>
        <p:spPr>
          <a:xfrm>
            <a:off x="5849938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E836CC-5639-465E-CB7D-8D75A8E79AF0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94041A-A80B-89E9-DE85-BE7A223AD18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25C1C-DB84-0191-09C6-D9B53FFDCE0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6FF03505-2052-4DAE-94BA-C661F8B6E67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03288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F90E2-FEB8-D476-42D5-DA6D4BFD95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1588" y="6388100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1FE35-41FA-175D-5C56-973030003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6388100"/>
            <a:ext cx="3859212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3FDC9-47B6-8A44-6774-D562F0B73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70A78741-421E-4ABE-B97B-73D1085AABD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57318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13DEC51C-D232-9AB3-E760-2D21F0F6AD09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20188" cy="6861175"/>
            <a:chOff x="-1588" y="0"/>
            <a:chExt cx="9120420" cy="6860798"/>
          </a:xfrm>
        </p:grpSpPr>
        <p:sp>
          <p:nvSpPr>
            <p:cNvPr id="5" name="Rectangle 10">
              <a:extLst>
                <a:ext uri="{FF2B5EF4-FFF2-40B4-BE49-F238E27FC236}">
                  <a16:creationId xmlns:a16="http://schemas.microsoft.com/office/drawing/2014/main" id="{FBC4B1C6-4F6E-1734-3144-1C98698B9D91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1">
              <a:extLst>
                <a:ext uri="{FF2B5EF4-FFF2-40B4-BE49-F238E27FC236}">
                  <a16:creationId xmlns:a16="http://schemas.microsoft.com/office/drawing/2014/main" id="{55EE5EE0-E891-08BB-9BCB-162B2E660ED5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1FAB6AA6-BF04-E233-1588-E18D30870A54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9C02615B-F85A-B07E-19B1-D645BC3EBFF8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4">
              <a:extLst>
                <a:ext uri="{FF2B5EF4-FFF2-40B4-BE49-F238E27FC236}">
                  <a16:creationId xmlns:a16="http://schemas.microsoft.com/office/drawing/2014/main" id="{BD4A8A42-ABF2-FCBD-DC1E-FB8C44071DE3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5">
              <a:extLst>
                <a:ext uri="{FF2B5EF4-FFF2-40B4-BE49-F238E27FC236}">
                  <a16:creationId xmlns:a16="http://schemas.microsoft.com/office/drawing/2014/main" id="{71B4562A-1A0B-EE8B-E708-72FF5EEC7C2E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DCD44E0-D032-62E2-E013-944A160D91CC}"/>
                </a:ext>
              </a:extLst>
            </p:cNvPr>
            <p:cNvSpPr>
              <a:spLocks/>
            </p:cNvSpPr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>
                <a:gd name="T0" fmla="*/ 20210 w 10000"/>
                <a:gd name="T1" fmla="*/ 152058 h 5291"/>
                <a:gd name="T2" fmla="*/ 2367704 w 10000"/>
                <a:gd name="T3" fmla="*/ 317748 h 5291"/>
                <a:gd name="T4" fmla="*/ 2377690 w 10000"/>
                <a:gd name="T5" fmla="*/ 0 h 5291"/>
                <a:gd name="T6" fmla="*/ 2377690 w 10000"/>
                <a:gd name="T7" fmla="*/ 0 h 5291"/>
                <a:gd name="T8" fmla="*/ 2298513 w 10000"/>
                <a:gd name="T9" fmla="*/ 12251 h 5291"/>
                <a:gd name="T10" fmla="*/ 2219336 w 10000"/>
                <a:gd name="T11" fmla="*/ 24022 h 5291"/>
                <a:gd name="T12" fmla="*/ 2140159 w 10000"/>
                <a:gd name="T13" fmla="*/ 35432 h 5291"/>
                <a:gd name="T14" fmla="*/ 2060744 w 10000"/>
                <a:gd name="T15" fmla="*/ 45221 h 5291"/>
                <a:gd name="T16" fmla="*/ 1981329 w 10000"/>
                <a:gd name="T17" fmla="*/ 55070 h 5291"/>
                <a:gd name="T18" fmla="*/ 1901914 w 10000"/>
                <a:gd name="T19" fmla="*/ 64318 h 5291"/>
                <a:gd name="T20" fmla="*/ 1823450 w 10000"/>
                <a:gd name="T21" fmla="*/ 72185 h 5291"/>
                <a:gd name="T22" fmla="*/ 1743560 w 10000"/>
                <a:gd name="T23" fmla="*/ 79572 h 5291"/>
                <a:gd name="T24" fmla="*/ 1664383 w 10000"/>
                <a:gd name="T25" fmla="*/ 86478 h 5291"/>
                <a:gd name="T26" fmla="*/ 1586633 w 10000"/>
                <a:gd name="T27" fmla="*/ 92364 h 5291"/>
                <a:gd name="T28" fmla="*/ 1507455 w 10000"/>
                <a:gd name="T29" fmla="*/ 98249 h 5291"/>
                <a:gd name="T30" fmla="*/ 1429705 w 10000"/>
                <a:gd name="T31" fmla="*/ 103234 h 5291"/>
                <a:gd name="T32" fmla="*/ 1351955 w 10000"/>
                <a:gd name="T33" fmla="*/ 107137 h 5291"/>
                <a:gd name="T34" fmla="*/ 1274204 w 10000"/>
                <a:gd name="T35" fmla="*/ 111101 h 5291"/>
                <a:gd name="T36" fmla="*/ 1197405 w 10000"/>
                <a:gd name="T37" fmla="*/ 114464 h 5291"/>
                <a:gd name="T38" fmla="*/ 1121556 w 10000"/>
                <a:gd name="T39" fmla="*/ 116986 h 5291"/>
                <a:gd name="T40" fmla="*/ 1045233 w 10000"/>
                <a:gd name="T41" fmla="*/ 118908 h 5291"/>
                <a:gd name="T42" fmla="*/ 969860 w 10000"/>
                <a:gd name="T43" fmla="*/ 120890 h 5291"/>
                <a:gd name="T44" fmla="*/ 895438 w 10000"/>
                <a:gd name="T45" fmla="*/ 121850 h 5291"/>
                <a:gd name="T46" fmla="*/ 821254 w 10000"/>
                <a:gd name="T47" fmla="*/ 122871 h 5291"/>
                <a:gd name="T48" fmla="*/ 747784 w 10000"/>
                <a:gd name="T49" fmla="*/ 123292 h 5291"/>
                <a:gd name="T50" fmla="*/ 675026 w 10000"/>
                <a:gd name="T51" fmla="*/ 122871 h 5291"/>
                <a:gd name="T52" fmla="*/ 603220 w 10000"/>
                <a:gd name="T53" fmla="*/ 122871 h 5291"/>
                <a:gd name="T54" fmla="*/ 532127 w 10000"/>
                <a:gd name="T55" fmla="*/ 121850 h 5291"/>
                <a:gd name="T56" fmla="*/ 461985 w 10000"/>
                <a:gd name="T57" fmla="*/ 120349 h 5291"/>
                <a:gd name="T58" fmla="*/ 393032 w 10000"/>
                <a:gd name="T59" fmla="*/ 118908 h 5291"/>
                <a:gd name="T60" fmla="*/ 325268 w 10000"/>
                <a:gd name="T61" fmla="*/ 117406 h 5291"/>
                <a:gd name="T62" fmla="*/ 257979 w 10000"/>
                <a:gd name="T63" fmla="*/ 115004 h 5291"/>
                <a:gd name="T64" fmla="*/ 191642 w 10000"/>
                <a:gd name="T65" fmla="*/ 112482 h 5291"/>
                <a:gd name="T66" fmla="*/ 126731 w 10000"/>
                <a:gd name="T67" fmla="*/ 110080 h 5291"/>
                <a:gd name="T68" fmla="*/ 0 w 10000"/>
                <a:gd name="T69" fmla="*/ 103654 h 5291"/>
                <a:gd name="T70" fmla="*/ 20210 w 10000"/>
                <a:gd name="T71" fmla="*/ 152058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2" name="Rectangle 16">
            <a:extLst>
              <a:ext uri="{FF2B5EF4-FFF2-40B4-BE49-F238E27FC236}">
                <a16:creationId xmlns:a16="http://schemas.microsoft.com/office/drawing/2014/main" id="{AB0B0731-C325-FCFB-0676-AB9215DA0C72}"/>
              </a:ext>
            </a:extLst>
          </p:cNvPr>
          <p:cNvSpPr/>
          <p:nvPr/>
        </p:nvSpPr>
        <p:spPr>
          <a:xfrm>
            <a:off x="414338" y="401638"/>
            <a:ext cx="4611687" cy="6054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797D23A1-B53A-9FB9-83D7-9EAB44BB6571}"/>
              </a:ext>
            </a:extLst>
          </p:cNvPr>
          <p:cNvSpPr>
            <a:spLocks/>
          </p:cNvSpPr>
          <p:nvPr/>
        </p:nvSpPr>
        <p:spPr bwMode="gray">
          <a:xfrm rot="5400000">
            <a:off x="1298575" y="1765301"/>
            <a:ext cx="5997575" cy="3327400"/>
          </a:xfrm>
          <a:custGeom>
            <a:avLst/>
            <a:gdLst>
              <a:gd name="T0" fmla="*/ 0 w 4960"/>
              <a:gd name="T1" fmla="*/ 0 h 2752"/>
              <a:gd name="T2" fmla="*/ 0 w 4960"/>
              <a:gd name="T3" fmla="*/ 391743 h 2752"/>
              <a:gd name="T4" fmla="*/ 0 w 4960"/>
              <a:gd name="T5" fmla="*/ 2408496 h 2752"/>
              <a:gd name="T6" fmla="*/ 0 w 4960"/>
              <a:gd name="T7" fmla="*/ 3327400 h 2752"/>
              <a:gd name="T8" fmla="*/ 5997575 w 4960"/>
              <a:gd name="T9" fmla="*/ 3327400 h 2752"/>
              <a:gd name="T10" fmla="*/ 5997575 w 4960"/>
              <a:gd name="T11" fmla="*/ 2408496 h 2752"/>
              <a:gd name="T12" fmla="*/ 5997575 w 4960"/>
              <a:gd name="T13" fmla="*/ 391743 h 2752"/>
              <a:gd name="T14" fmla="*/ 5997575 w 4960"/>
              <a:gd name="T15" fmla="*/ 0 h 2752"/>
              <a:gd name="T16" fmla="*/ 5997575 w 4960"/>
              <a:gd name="T17" fmla="*/ 0 h 2752"/>
              <a:gd name="T18" fmla="*/ 5724298 w 4960"/>
              <a:gd name="T19" fmla="*/ 41109 h 2752"/>
              <a:gd name="T20" fmla="*/ 5453440 w 4960"/>
              <a:gd name="T21" fmla="*/ 77381 h 2752"/>
              <a:gd name="T22" fmla="*/ 5180164 w 4960"/>
              <a:gd name="T23" fmla="*/ 108818 h 2752"/>
              <a:gd name="T24" fmla="*/ 4909305 w 4960"/>
              <a:gd name="T25" fmla="*/ 137836 h 2752"/>
              <a:gd name="T26" fmla="*/ 4638447 w 4960"/>
              <a:gd name="T27" fmla="*/ 159599 h 2752"/>
              <a:gd name="T28" fmla="*/ 4370007 w 4960"/>
              <a:gd name="T29" fmla="*/ 176526 h 2752"/>
              <a:gd name="T30" fmla="*/ 4101567 w 4960"/>
              <a:gd name="T31" fmla="*/ 191035 h 2752"/>
              <a:gd name="T32" fmla="*/ 3837964 w 4960"/>
              <a:gd name="T33" fmla="*/ 200708 h 2752"/>
              <a:gd name="T34" fmla="*/ 3579198 w 4960"/>
              <a:gd name="T35" fmla="*/ 207963 h 2752"/>
              <a:gd name="T36" fmla="*/ 3322850 w 4960"/>
              <a:gd name="T37" fmla="*/ 210381 h 2752"/>
              <a:gd name="T38" fmla="*/ 3073757 w 4960"/>
              <a:gd name="T39" fmla="*/ 210381 h 2752"/>
              <a:gd name="T40" fmla="*/ 2827083 w 4960"/>
              <a:gd name="T41" fmla="*/ 210381 h 2752"/>
              <a:gd name="T42" fmla="*/ 2587663 w 4960"/>
              <a:gd name="T43" fmla="*/ 205544 h 2752"/>
              <a:gd name="T44" fmla="*/ 2355499 w 4960"/>
              <a:gd name="T45" fmla="*/ 198290 h 2752"/>
              <a:gd name="T46" fmla="*/ 2130590 w 4960"/>
              <a:gd name="T47" fmla="*/ 188617 h 2752"/>
              <a:gd name="T48" fmla="*/ 1912936 w 4960"/>
              <a:gd name="T49" fmla="*/ 178944 h 2752"/>
              <a:gd name="T50" fmla="*/ 1704956 w 4960"/>
              <a:gd name="T51" fmla="*/ 166854 h 2752"/>
              <a:gd name="T52" fmla="*/ 1504231 w 4960"/>
              <a:gd name="T53" fmla="*/ 154763 h 2752"/>
              <a:gd name="T54" fmla="*/ 1315597 w 4960"/>
              <a:gd name="T55" fmla="*/ 140254 h 2752"/>
              <a:gd name="T56" fmla="*/ 1134219 w 4960"/>
              <a:gd name="T57" fmla="*/ 125745 h 2752"/>
              <a:gd name="T58" fmla="*/ 807738 w 4960"/>
              <a:gd name="T59" fmla="*/ 94309 h 2752"/>
              <a:gd name="T60" fmla="*/ 529625 w 4960"/>
              <a:gd name="T61" fmla="*/ 65291 h 2752"/>
              <a:gd name="T62" fmla="*/ 307134 w 4960"/>
              <a:gd name="T63" fmla="*/ 41109 h 2752"/>
              <a:gd name="T64" fmla="*/ 140266 w 4960"/>
              <a:gd name="T65" fmla="*/ 19345 h 2752"/>
              <a:gd name="T66" fmla="*/ 0 w 4960"/>
              <a:gd name="T67" fmla="*/ 0 h 2752"/>
              <a:gd name="T68" fmla="*/ 0 w 4960"/>
              <a:gd name="T69" fmla="*/ 0 h 27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74649C5-C693-0812-70CC-A929C8D93E09}"/>
              </a:ext>
            </a:extLst>
          </p:cNvPr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>
              <a:gd name="T0" fmla="*/ 0 w 5760"/>
              <a:gd name="T1" fmla="*/ 0 h 4320"/>
              <a:gd name="T2" fmla="*/ 0 w 5760"/>
              <a:gd name="T3" fmla="*/ 6858000 h 4320"/>
              <a:gd name="T4" fmla="*/ 9144000 w 5760"/>
              <a:gd name="T5" fmla="*/ 6858000 h 4320"/>
              <a:gd name="T6" fmla="*/ 9144000 w 5760"/>
              <a:gd name="T7" fmla="*/ 0 h 4320"/>
              <a:gd name="T8" fmla="*/ 0 w 5760"/>
              <a:gd name="T9" fmla="*/ 0 h 4320"/>
              <a:gd name="T10" fmla="*/ 8642350 w 5760"/>
              <a:gd name="T11" fmla="*/ 6356350 h 4320"/>
              <a:gd name="T12" fmla="*/ 514350 w 5760"/>
              <a:gd name="T13" fmla="*/ 6356350 h 4320"/>
              <a:gd name="T14" fmla="*/ 514350 w 5760"/>
              <a:gd name="T15" fmla="*/ 514350 h 4320"/>
              <a:gd name="T16" fmla="*/ 8642350 w 5760"/>
              <a:gd name="T17" fmla="*/ 514350 h 4320"/>
              <a:gd name="T18" fmla="*/ 8642350 w 5760"/>
              <a:gd name="T19" fmla="*/ 6356350 h 43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4E2B43A-CC6D-527F-4B57-55C71C01C350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0E0ABD2-1E44-2657-1B04-BF06C3789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1E3F99C-4C1F-EFF4-1E73-D221A6214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8163" y="6365875"/>
            <a:ext cx="38608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722D5A74-7989-1648-85AD-9B9D9BFFF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CE72CAF6-CCC3-48A1-86D1-E91544B15DE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45394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7DB9B-5BDA-B810-DF6C-F83A040A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78651-D9FC-CAAA-9775-AB09E99F5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62824-27FC-024F-6128-1861453F2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EE06C-CB5A-46F5-BE81-EFC85379B8E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11633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1916E786-0244-5D02-9B97-24F04E135CF1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EBC51CB3-7F21-317E-CA43-974725C18F7E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2">
              <a:extLst>
                <a:ext uri="{FF2B5EF4-FFF2-40B4-BE49-F238E27FC236}">
                  <a16:creationId xmlns:a16="http://schemas.microsoft.com/office/drawing/2014/main" id="{E03AB98B-B946-5A1F-4B4B-EF2628FDF4F9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>
              <a:extLst>
                <a:ext uri="{FF2B5EF4-FFF2-40B4-BE49-F238E27FC236}">
                  <a16:creationId xmlns:a16="http://schemas.microsoft.com/office/drawing/2014/main" id="{1F645B0E-B50F-294B-A9C0-56C9B0C24A44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>
              <a:extLst>
                <a:ext uri="{FF2B5EF4-FFF2-40B4-BE49-F238E27FC236}">
                  <a16:creationId xmlns:a16="http://schemas.microsoft.com/office/drawing/2014/main" id="{524B82BD-E554-B659-3A80-F3968E930F31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>
              <a:extLst>
                <a:ext uri="{FF2B5EF4-FFF2-40B4-BE49-F238E27FC236}">
                  <a16:creationId xmlns:a16="http://schemas.microsoft.com/office/drawing/2014/main" id="{66804E5B-8C74-CB6E-0014-FEFFEC66FD1A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>
              <a:extLst>
                <a:ext uri="{FF2B5EF4-FFF2-40B4-BE49-F238E27FC236}">
                  <a16:creationId xmlns:a16="http://schemas.microsoft.com/office/drawing/2014/main" id="{26067FCC-0930-69D4-5237-34733DB357E9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F35E9483-E1C1-02C9-9D3A-98682BD0F4E3}"/>
                </a:ext>
              </a:extLst>
            </p:cNvPr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070AE82-D67F-D115-A277-7721A9D45BBA}"/>
                </a:ext>
              </a:extLst>
            </p:cNvPr>
            <p:cNvSpPr>
              <a:spLocks/>
            </p:cNvSpPr>
            <p:nvPr/>
          </p:nvSpPr>
          <p:spPr bwMode="gray">
            <a:xfrm rot="-5400000">
              <a:off x="3105027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391674 h 2752"/>
                <a:gd name="T4" fmla="*/ 0 w 4960"/>
                <a:gd name="T5" fmla="*/ 2408068 h 2752"/>
                <a:gd name="T6" fmla="*/ 0 w 4960"/>
                <a:gd name="T7" fmla="*/ 3326809 h 2752"/>
                <a:gd name="T8" fmla="*/ 5995993 w 4960"/>
                <a:gd name="T9" fmla="*/ 3326809 h 2752"/>
                <a:gd name="T10" fmla="*/ 5995993 w 4960"/>
                <a:gd name="T11" fmla="*/ 2408068 h 2752"/>
                <a:gd name="T12" fmla="*/ 5995993 w 4960"/>
                <a:gd name="T13" fmla="*/ 391674 h 2752"/>
                <a:gd name="T14" fmla="*/ 5995993 w 4960"/>
                <a:gd name="T15" fmla="*/ 0 h 2752"/>
                <a:gd name="T16" fmla="*/ 5995993 w 4960"/>
                <a:gd name="T17" fmla="*/ 0 h 2752"/>
                <a:gd name="T18" fmla="*/ 5722788 w 4960"/>
                <a:gd name="T19" fmla="*/ 41102 h 2752"/>
                <a:gd name="T20" fmla="*/ 5452002 w 4960"/>
                <a:gd name="T21" fmla="*/ 77368 h 2752"/>
                <a:gd name="T22" fmla="*/ 5178797 w 4960"/>
                <a:gd name="T23" fmla="*/ 108798 h 2752"/>
                <a:gd name="T24" fmla="*/ 4908010 w 4960"/>
                <a:gd name="T25" fmla="*/ 137811 h 2752"/>
                <a:gd name="T26" fmla="*/ 4637224 w 4960"/>
                <a:gd name="T27" fmla="*/ 159571 h 2752"/>
                <a:gd name="T28" fmla="*/ 4368855 w 4960"/>
                <a:gd name="T29" fmla="*/ 176495 h 2752"/>
                <a:gd name="T30" fmla="*/ 4100486 w 4960"/>
                <a:gd name="T31" fmla="*/ 191001 h 2752"/>
                <a:gd name="T32" fmla="*/ 3836952 w 4960"/>
                <a:gd name="T33" fmla="*/ 200672 h 2752"/>
                <a:gd name="T34" fmla="*/ 3578254 w 4960"/>
                <a:gd name="T35" fmla="*/ 207926 h 2752"/>
                <a:gd name="T36" fmla="*/ 3321974 w 4960"/>
                <a:gd name="T37" fmla="*/ 210343 h 2752"/>
                <a:gd name="T38" fmla="*/ 3072946 w 4960"/>
                <a:gd name="T39" fmla="*/ 210343 h 2752"/>
                <a:gd name="T40" fmla="*/ 2826337 w 4960"/>
                <a:gd name="T41" fmla="*/ 210343 h 2752"/>
                <a:gd name="T42" fmla="*/ 2586981 w 4960"/>
                <a:gd name="T43" fmla="*/ 205508 h 2752"/>
                <a:gd name="T44" fmla="*/ 2354878 w 4960"/>
                <a:gd name="T45" fmla="*/ 198255 h 2752"/>
                <a:gd name="T46" fmla="*/ 2130028 w 4960"/>
                <a:gd name="T47" fmla="*/ 188584 h 2752"/>
                <a:gd name="T48" fmla="*/ 1912432 w 4960"/>
                <a:gd name="T49" fmla="*/ 178913 h 2752"/>
                <a:gd name="T50" fmla="*/ 1704506 w 4960"/>
                <a:gd name="T51" fmla="*/ 166824 h 2752"/>
                <a:gd name="T52" fmla="*/ 1503834 w 4960"/>
                <a:gd name="T53" fmla="*/ 154735 h 2752"/>
                <a:gd name="T54" fmla="*/ 1315250 w 4960"/>
                <a:gd name="T55" fmla="*/ 140229 h 2752"/>
                <a:gd name="T56" fmla="*/ 1133920 w 4960"/>
                <a:gd name="T57" fmla="*/ 125722 h 2752"/>
                <a:gd name="T58" fmla="*/ 807525 w 4960"/>
                <a:gd name="T59" fmla="*/ 94292 h 2752"/>
                <a:gd name="T60" fmla="*/ 529485 w 4960"/>
                <a:gd name="T61" fmla="*/ 65279 h 2752"/>
                <a:gd name="T62" fmla="*/ 307053 w 4960"/>
                <a:gd name="T63" fmla="*/ 41102 h 2752"/>
                <a:gd name="T64" fmla="*/ 140229 w 4960"/>
                <a:gd name="T65" fmla="*/ 19342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258BC1A1-A424-D4F3-6E43-BC7266D1C40C}"/>
                </a:ext>
              </a:extLst>
            </p:cNvPr>
            <p:cNvSpPr>
              <a:spLocks/>
            </p:cNvSpPr>
            <p:nvPr/>
          </p:nvSpPr>
          <p:spPr bwMode="gray">
            <a:xfrm rot="-5912394">
              <a:off x="3320102" y="1458373"/>
              <a:ext cx="2377690" cy="317748"/>
            </a:xfrm>
            <a:custGeom>
              <a:avLst/>
              <a:gdLst>
                <a:gd name="T0" fmla="*/ 20210 w 10000"/>
                <a:gd name="T1" fmla="*/ 152058 h 5291"/>
                <a:gd name="T2" fmla="*/ 2367704 w 10000"/>
                <a:gd name="T3" fmla="*/ 317748 h 5291"/>
                <a:gd name="T4" fmla="*/ 2377690 w 10000"/>
                <a:gd name="T5" fmla="*/ 0 h 5291"/>
                <a:gd name="T6" fmla="*/ 2377690 w 10000"/>
                <a:gd name="T7" fmla="*/ 0 h 5291"/>
                <a:gd name="T8" fmla="*/ 2298513 w 10000"/>
                <a:gd name="T9" fmla="*/ 12251 h 5291"/>
                <a:gd name="T10" fmla="*/ 2219336 w 10000"/>
                <a:gd name="T11" fmla="*/ 24022 h 5291"/>
                <a:gd name="T12" fmla="*/ 2140159 w 10000"/>
                <a:gd name="T13" fmla="*/ 35432 h 5291"/>
                <a:gd name="T14" fmla="*/ 2060744 w 10000"/>
                <a:gd name="T15" fmla="*/ 45221 h 5291"/>
                <a:gd name="T16" fmla="*/ 1981329 w 10000"/>
                <a:gd name="T17" fmla="*/ 55070 h 5291"/>
                <a:gd name="T18" fmla="*/ 1901914 w 10000"/>
                <a:gd name="T19" fmla="*/ 64318 h 5291"/>
                <a:gd name="T20" fmla="*/ 1823450 w 10000"/>
                <a:gd name="T21" fmla="*/ 72185 h 5291"/>
                <a:gd name="T22" fmla="*/ 1743560 w 10000"/>
                <a:gd name="T23" fmla="*/ 79572 h 5291"/>
                <a:gd name="T24" fmla="*/ 1664383 w 10000"/>
                <a:gd name="T25" fmla="*/ 86478 h 5291"/>
                <a:gd name="T26" fmla="*/ 1586633 w 10000"/>
                <a:gd name="T27" fmla="*/ 92364 h 5291"/>
                <a:gd name="T28" fmla="*/ 1507455 w 10000"/>
                <a:gd name="T29" fmla="*/ 98249 h 5291"/>
                <a:gd name="T30" fmla="*/ 1429705 w 10000"/>
                <a:gd name="T31" fmla="*/ 103234 h 5291"/>
                <a:gd name="T32" fmla="*/ 1351955 w 10000"/>
                <a:gd name="T33" fmla="*/ 107137 h 5291"/>
                <a:gd name="T34" fmla="*/ 1274204 w 10000"/>
                <a:gd name="T35" fmla="*/ 111101 h 5291"/>
                <a:gd name="T36" fmla="*/ 1197405 w 10000"/>
                <a:gd name="T37" fmla="*/ 114464 h 5291"/>
                <a:gd name="T38" fmla="*/ 1121556 w 10000"/>
                <a:gd name="T39" fmla="*/ 116986 h 5291"/>
                <a:gd name="T40" fmla="*/ 1045233 w 10000"/>
                <a:gd name="T41" fmla="*/ 118908 h 5291"/>
                <a:gd name="T42" fmla="*/ 969860 w 10000"/>
                <a:gd name="T43" fmla="*/ 120890 h 5291"/>
                <a:gd name="T44" fmla="*/ 895438 w 10000"/>
                <a:gd name="T45" fmla="*/ 121850 h 5291"/>
                <a:gd name="T46" fmla="*/ 821254 w 10000"/>
                <a:gd name="T47" fmla="*/ 122871 h 5291"/>
                <a:gd name="T48" fmla="*/ 747784 w 10000"/>
                <a:gd name="T49" fmla="*/ 123292 h 5291"/>
                <a:gd name="T50" fmla="*/ 675026 w 10000"/>
                <a:gd name="T51" fmla="*/ 122871 h 5291"/>
                <a:gd name="T52" fmla="*/ 603220 w 10000"/>
                <a:gd name="T53" fmla="*/ 122871 h 5291"/>
                <a:gd name="T54" fmla="*/ 532127 w 10000"/>
                <a:gd name="T55" fmla="*/ 121850 h 5291"/>
                <a:gd name="T56" fmla="*/ 461985 w 10000"/>
                <a:gd name="T57" fmla="*/ 120349 h 5291"/>
                <a:gd name="T58" fmla="*/ 393032 w 10000"/>
                <a:gd name="T59" fmla="*/ 118908 h 5291"/>
                <a:gd name="T60" fmla="*/ 325268 w 10000"/>
                <a:gd name="T61" fmla="*/ 117406 h 5291"/>
                <a:gd name="T62" fmla="*/ 257979 w 10000"/>
                <a:gd name="T63" fmla="*/ 115004 h 5291"/>
                <a:gd name="T64" fmla="*/ 191642 w 10000"/>
                <a:gd name="T65" fmla="*/ 112482 h 5291"/>
                <a:gd name="T66" fmla="*/ 126731 w 10000"/>
                <a:gd name="T67" fmla="*/ 110080 h 5291"/>
                <a:gd name="T68" fmla="*/ 0 w 10000"/>
                <a:gd name="T69" fmla="*/ 103654 h 5291"/>
                <a:gd name="T70" fmla="*/ 20210 w 10000"/>
                <a:gd name="T71" fmla="*/ 152058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867CADA1-2887-C39A-BC8C-C25B7C3388C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6858000 h 4320"/>
                <a:gd name="T4" fmla="*/ 9144000 w 5760"/>
                <a:gd name="T5" fmla="*/ 6858000 h 4320"/>
                <a:gd name="T6" fmla="*/ 9144000 w 5760"/>
                <a:gd name="T7" fmla="*/ 0 h 4320"/>
                <a:gd name="T8" fmla="*/ 0 w 5760"/>
                <a:gd name="T9" fmla="*/ 0 h 4320"/>
                <a:gd name="T10" fmla="*/ 8642350 w 5760"/>
                <a:gd name="T11" fmla="*/ 6356350 h 4320"/>
                <a:gd name="T12" fmla="*/ 514350 w 5760"/>
                <a:gd name="T13" fmla="*/ 6356350 h 4320"/>
                <a:gd name="T14" fmla="*/ 514350 w 5760"/>
                <a:gd name="T15" fmla="*/ 514350 h 4320"/>
                <a:gd name="T16" fmla="*/ 8642350 w 5760"/>
                <a:gd name="T17" fmla="*/ 514350 h 4320"/>
                <a:gd name="T18" fmla="*/ 8642350 w 5760"/>
                <a:gd name="T19" fmla="*/ 6356350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5" name="Rectangle 7">
            <a:extLst>
              <a:ext uri="{FF2B5EF4-FFF2-40B4-BE49-F238E27FC236}">
                <a16:creationId xmlns:a16="http://schemas.microsoft.com/office/drawing/2014/main" id="{AB70302E-E262-6472-4533-0E51A4CAAC3B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B18E0044-536E-5C09-99D7-6781CF5E0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A39A023-E264-BABA-8B3D-0DD383235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E5352AF-69DA-C8CF-D5F7-9A2B22C8A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85D999A0-CD85-470C-B126-E2FA9E0A5C3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08795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14A010-0DE4-2CCE-536C-29CF79A4F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AD0814-BF59-3375-D618-8DDB8E415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4DFB6D-4ECC-B22B-60B9-AE4480D0C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0382-F6FF-4F3C-B56D-248F86392AD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6041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58FA71E-3547-7ED7-CD1A-B71D2F0FC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CFE57A6-6F7E-17AD-2EE7-41B8D434E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9A0CF9-E6E9-A41A-4514-0EBCB4D64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27DBD-6A51-47EC-94FD-B939470693B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06240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6D2C6F3-B76C-126A-9074-EB0458724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1CD407-EF46-E93B-7493-DB957804D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4DEE3E6-8505-6DB8-D84B-A12FBBE5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6C87F-7B6C-40A2-B59B-D8C3DA2AD36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3491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074D342-433C-6FCB-DE71-EAAB81C188DE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362605E-39C9-D817-93B2-4C1DBD7F2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BAABEE07-A3FF-0AD7-2983-C8C50E9E7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FD01EE6-A515-F375-67A6-354CE1695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13891E8F-3A0D-4CEB-8A32-DDAB3625F5A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6846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474821C8-B1FC-81D9-3DDB-1BD4FFCE0228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12">
              <a:extLst>
                <a:ext uri="{FF2B5EF4-FFF2-40B4-BE49-F238E27FC236}">
                  <a16:creationId xmlns:a16="http://schemas.microsoft.com/office/drawing/2014/main" id="{FC9E7428-F605-F6E9-CDAB-C7A27F775290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>
              <a:extLst>
                <a:ext uri="{FF2B5EF4-FFF2-40B4-BE49-F238E27FC236}">
                  <a16:creationId xmlns:a16="http://schemas.microsoft.com/office/drawing/2014/main" id="{68B3F35B-B150-4A53-743E-9ACA5C2AB377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>
              <a:extLst>
                <a:ext uri="{FF2B5EF4-FFF2-40B4-BE49-F238E27FC236}">
                  <a16:creationId xmlns:a16="http://schemas.microsoft.com/office/drawing/2014/main" id="{DCC944A4-C976-AD7F-6B6E-1084BB646368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>
              <a:extLst>
                <a:ext uri="{FF2B5EF4-FFF2-40B4-BE49-F238E27FC236}">
                  <a16:creationId xmlns:a16="http://schemas.microsoft.com/office/drawing/2014/main" id="{617AF856-4713-5629-D5F5-631B76A318E5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>
              <a:extLst>
                <a:ext uri="{FF2B5EF4-FFF2-40B4-BE49-F238E27FC236}">
                  <a16:creationId xmlns:a16="http://schemas.microsoft.com/office/drawing/2014/main" id="{267C02B2-96D5-4CB0-B2C4-CB6A440A8857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7">
              <a:extLst>
                <a:ext uri="{FF2B5EF4-FFF2-40B4-BE49-F238E27FC236}">
                  <a16:creationId xmlns:a16="http://schemas.microsoft.com/office/drawing/2014/main" id="{A32E6541-AE31-BAF9-9467-743FAC40077C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BE415C0A-78B3-B08F-AB47-64C5BE09D27B}"/>
                </a:ext>
              </a:extLst>
            </p:cNvPr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47CAFD4-B156-7745-3380-2936197BDBE1}"/>
                </a:ext>
              </a:extLst>
            </p:cNvPr>
            <p:cNvSpPr>
              <a:spLocks/>
            </p:cNvSpPr>
            <p:nvPr/>
          </p:nvSpPr>
          <p:spPr bwMode="gray">
            <a:xfrm rot="-5400000">
              <a:off x="2548536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391674 h 2752"/>
                <a:gd name="T4" fmla="*/ 0 w 4960"/>
                <a:gd name="T5" fmla="*/ 2408068 h 2752"/>
                <a:gd name="T6" fmla="*/ 0 w 4960"/>
                <a:gd name="T7" fmla="*/ 3326809 h 2752"/>
                <a:gd name="T8" fmla="*/ 5995993 w 4960"/>
                <a:gd name="T9" fmla="*/ 3326809 h 2752"/>
                <a:gd name="T10" fmla="*/ 5995993 w 4960"/>
                <a:gd name="T11" fmla="*/ 2408068 h 2752"/>
                <a:gd name="T12" fmla="*/ 5995993 w 4960"/>
                <a:gd name="T13" fmla="*/ 391674 h 2752"/>
                <a:gd name="T14" fmla="*/ 5995993 w 4960"/>
                <a:gd name="T15" fmla="*/ 0 h 2752"/>
                <a:gd name="T16" fmla="*/ 5995993 w 4960"/>
                <a:gd name="T17" fmla="*/ 0 h 2752"/>
                <a:gd name="T18" fmla="*/ 5722788 w 4960"/>
                <a:gd name="T19" fmla="*/ 41102 h 2752"/>
                <a:gd name="T20" fmla="*/ 5452002 w 4960"/>
                <a:gd name="T21" fmla="*/ 77368 h 2752"/>
                <a:gd name="T22" fmla="*/ 5178797 w 4960"/>
                <a:gd name="T23" fmla="*/ 108798 h 2752"/>
                <a:gd name="T24" fmla="*/ 4908010 w 4960"/>
                <a:gd name="T25" fmla="*/ 137811 h 2752"/>
                <a:gd name="T26" fmla="*/ 4637224 w 4960"/>
                <a:gd name="T27" fmla="*/ 159571 h 2752"/>
                <a:gd name="T28" fmla="*/ 4368855 w 4960"/>
                <a:gd name="T29" fmla="*/ 176495 h 2752"/>
                <a:gd name="T30" fmla="*/ 4100486 w 4960"/>
                <a:gd name="T31" fmla="*/ 191001 h 2752"/>
                <a:gd name="T32" fmla="*/ 3836952 w 4960"/>
                <a:gd name="T33" fmla="*/ 200672 h 2752"/>
                <a:gd name="T34" fmla="*/ 3578254 w 4960"/>
                <a:gd name="T35" fmla="*/ 207926 h 2752"/>
                <a:gd name="T36" fmla="*/ 3321974 w 4960"/>
                <a:gd name="T37" fmla="*/ 210343 h 2752"/>
                <a:gd name="T38" fmla="*/ 3072946 w 4960"/>
                <a:gd name="T39" fmla="*/ 210343 h 2752"/>
                <a:gd name="T40" fmla="*/ 2826337 w 4960"/>
                <a:gd name="T41" fmla="*/ 210343 h 2752"/>
                <a:gd name="T42" fmla="*/ 2586981 w 4960"/>
                <a:gd name="T43" fmla="*/ 205508 h 2752"/>
                <a:gd name="T44" fmla="*/ 2354878 w 4960"/>
                <a:gd name="T45" fmla="*/ 198255 h 2752"/>
                <a:gd name="T46" fmla="*/ 2130028 w 4960"/>
                <a:gd name="T47" fmla="*/ 188584 h 2752"/>
                <a:gd name="T48" fmla="*/ 1912432 w 4960"/>
                <a:gd name="T49" fmla="*/ 178913 h 2752"/>
                <a:gd name="T50" fmla="*/ 1704506 w 4960"/>
                <a:gd name="T51" fmla="*/ 166824 h 2752"/>
                <a:gd name="T52" fmla="*/ 1503834 w 4960"/>
                <a:gd name="T53" fmla="*/ 154735 h 2752"/>
                <a:gd name="T54" fmla="*/ 1315250 w 4960"/>
                <a:gd name="T55" fmla="*/ 140229 h 2752"/>
                <a:gd name="T56" fmla="*/ 1133920 w 4960"/>
                <a:gd name="T57" fmla="*/ 125722 h 2752"/>
                <a:gd name="T58" fmla="*/ 807525 w 4960"/>
                <a:gd name="T59" fmla="*/ 94292 h 2752"/>
                <a:gd name="T60" fmla="*/ 529485 w 4960"/>
                <a:gd name="T61" fmla="*/ 65279 h 2752"/>
                <a:gd name="T62" fmla="*/ 307053 w 4960"/>
                <a:gd name="T63" fmla="*/ 41102 h 2752"/>
                <a:gd name="T64" fmla="*/ 140229 w 4960"/>
                <a:gd name="T65" fmla="*/ 19342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40F4E8B-84EF-B62F-B011-D307F725D04A}"/>
                </a:ext>
              </a:extLst>
            </p:cNvPr>
            <p:cNvSpPr>
              <a:spLocks/>
            </p:cNvSpPr>
            <p:nvPr/>
          </p:nvSpPr>
          <p:spPr bwMode="gray">
            <a:xfrm rot="-5912394">
              <a:off x="2769747" y="1458373"/>
              <a:ext cx="2377690" cy="317748"/>
            </a:xfrm>
            <a:custGeom>
              <a:avLst/>
              <a:gdLst>
                <a:gd name="T0" fmla="*/ 20210 w 10000"/>
                <a:gd name="T1" fmla="*/ 152058 h 5291"/>
                <a:gd name="T2" fmla="*/ 2367704 w 10000"/>
                <a:gd name="T3" fmla="*/ 317748 h 5291"/>
                <a:gd name="T4" fmla="*/ 2377690 w 10000"/>
                <a:gd name="T5" fmla="*/ 0 h 5291"/>
                <a:gd name="T6" fmla="*/ 2377690 w 10000"/>
                <a:gd name="T7" fmla="*/ 0 h 5291"/>
                <a:gd name="T8" fmla="*/ 2298513 w 10000"/>
                <a:gd name="T9" fmla="*/ 12251 h 5291"/>
                <a:gd name="T10" fmla="*/ 2219336 w 10000"/>
                <a:gd name="T11" fmla="*/ 24022 h 5291"/>
                <a:gd name="T12" fmla="*/ 2140159 w 10000"/>
                <a:gd name="T13" fmla="*/ 35432 h 5291"/>
                <a:gd name="T14" fmla="*/ 2060744 w 10000"/>
                <a:gd name="T15" fmla="*/ 45221 h 5291"/>
                <a:gd name="T16" fmla="*/ 1981329 w 10000"/>
                <a:gd name="T17" fmla="*/ 55070 h 5291"/>
                <a:gd name="T18" fmla="*/ 1901914 w 10000"/>
                <a:gd name="T19" fmla="*/ 64318 h 5291"/>
                <a:gd name="T20" fmla="*/ 1823450 w 10000"/>
                <a:gd name="T21" fmla="*/ 72185 h 5291"/>
                <a:gd name="T22" fmla="*/ 1743560 w 10000"/>
                <a:gd name="T23" fmla="*/ 79572 h 5291"/>
                <a:gd name="T24" fmla="*/ 1664383 w 10000"/>
                <a:gd name="T25" fmla="*/ 86478 h 5291"/>
                <a:gd name="T26" fmla="*/ 1586633 w 10000"/>
                <a:gd name="T27" fmla="*/ 92364 h 5291"/>
                <a:gd name="T28" fmla="*/ 1507455 w 10000"/>
                <a:gd name="T29" fmla="*/ 98249 h 5291"/>
                <a:gd name="T30" fmla="*/ 1429705 w 10000"/>
                <a:gd name="T31" fmla="*/ 103234 h 5291"/>
                <a:gd name="T32" fmla="*/ 1351955 w 10000"/>
                <a:gd name="T33" fmla="*/ 107137 h 5291"/>
                <a:gd name="T34" fmla="*/ 1274204 w 10000"/>
                <a:gd name="T35" fmla="*/ 111101 h 5291"/>
                <a:gd name="T36" fmla="*/ 1197405 w 10000"/>
                <a:gd name="T37" fmla="*/ 114464 h 5291"/>
                <a:gd name="T38" fmla="*/ 1121556 w 10000"/>
                <a:gd name="T39" fmla="*/ 116986 h 5291"/>
                <a:gd name="T40" fmla="*/ 1045233 w 10000"/>
                <a:gd name="T41" fmla="*/ 118908 h 5291"/>
                <a:gd name="T42" fmla="*/ 969860 w 10000"/>
                <a:gd name="T43" fmla="*/ 120890 h 5291"/>
                <a:gd name="T44" fmla="*/ 895438 w 10000"/>
                <a:gd name="T45" fmla="*/ 121850 h 5291"/>
                <a:gd name="T46" fmla="*/ 821254 w 10000"/>
                <a:gd name="T47" fmla="*/ 122871 h 5291"/>
                <a:gd name="T48" fmla="*/ 747784 w 10000"/>
                <a:gd name="T49" fmla="*/ 123292 h 5291"/>
                <a:gd name="T50" fmla="*/ 675026 w 10000"/>
                <a:gd name="T51" fmla="*/ 122871 h 5291"/>
                <a:gd name="T52" fmla="*/ 603220 w 10000"/>
                <a:gd name="T53" fmla="*/ 122871 h 5291"/>
                <a:gd name="T54" fmla="*/ 532127 w 10000"/>
                <a:gd name="T55" fmla="*/ 121850 h 5291"/>
                <a:gd name="T56" fmla="*/ 461985 w 10000"/>
                <a:gd name="T57" fmla="*/ 120349 h 5291"/>
                <a:gd name="T58" fmla="*/ 393032 w 10000"/>
                <a:gd name="T59" fmla="*/ 118908 h 5291"/>
                <a:gd name="T60" fmla="*/ 325268 w 10000"/>
                <a:gd name="T61" fmla="*/ 117406 h 5291"/>
                <a:gd name="T62" fmla="*/ 257979 w 10000"/>
                <a:gd name="T63" fmla="*/ 115004 h 5291"/>
                <a:gd name="T64" fmla="*/ 191642 w 10000"/>
                <a:gd name="T65" fmla="*/ 112482 h 5291"/>
                <a:gd name="T66" fmla="*/ 126731 w 10000"/>
                <a:gd name="T67" fmla="*/ 110080 h 5291"/>
                <a:gd name="T68" fmla="*/ 0 w 10000"/>
                <a:gd name="T69" fmla="*/ 103654 h 5291"/>
                <a:gd name="T70" fmla="*/ 20210 w 10000"/>
                <a:gd name="T71" fmla="*/ 152058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E10B9CE3-5289-500E-9401-A4E2F73414B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6858000 h 4320"/>
                <a:gd name="T4" fmla="*/ 9144000 w 5760"/>
                <a:gd name="T5" fmla="*/ 6858000 h 4320"/>
                <a:gd name="T6" fmla="*/ 9144000 w 5760"/>
                <a:gd name="T7" fmla="*/ 0 h 4320"/>
                <a:gd name="T8" fmla="*/ 0 w 5760"/>
                <a:gd name="T9" fmla="*/ 0 h 4320"/>
                <a:gd name="T10" fmla="*/ 8642350 w 5760"/>
                <a:gd name="T11" fmla="*/ 6356350 h 4320"/>
                <a:gd name="T12" fmla="*/ 514350 w 5760"/>
                <a:gd name="T13" fmla="*/ 6356350 h 4320"/>
                <a:gd name="T14" fmla="*/ 514350 w 5760"/>
                <a:gd name="T15" fmla="*/ 514350 h 4320"/>
                <a:gd name="T16" fmla="*/ 8642350 w 5760"/>
                <a:gd name="T17" fmla="*/ 514350 h 4320"/>
                <a:gd name="T18" fmla="*/ 8642350 w 5760"/>
                <a:gd name="T19" fmla="*/ 6356350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6" name="Rectangle 8">
            <a:extLst>
              <a:ext uri="{FF2B5EF4-FFF2-40B4-BE49-F238E27FC236}">
                <a16:creationId xmlns:a16="http://schemas.microsoft.com/office/drawing/2014/main" id="{2BDAAE5A-5B7D-BBFD-9638-82BCEA4EDC2D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E2CE42F7-92E2-EF29-2BB4-0EB176A66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9D3DE9E5-A3FE-A972-806D-25A976CE3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B7D1E7CE-99A5-DCA6-1C9B-BD3EA2437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6FBE5ACE-E45F-4E12-865F-C07F87F493C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3630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92E25E2D-BA25-6F2E-0C7B-C4AF92E789FA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12">
              <a:extLst>
                <a:ext uri="{FF2B5EF4-FFF2-40B4-BE49-F238E27FC236}">
                  <a16:creationId xmlns:a16="http://schemas.microsoft.com/office/drawing/2014/main" id="{43E3EFBA-A3E7-BF0D-E0F0-3145727B58B4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>
              <a:extLst>
                <a:ext uri="{FF2B5EF4-FFF2-40B4-BE49-F238E27FC236}">
                  <a16:creationId xmlns:a16="http://schemas.microsoft.com/office/drawing/2014/main" id="{7711EB64-86BA-896D-9ACE-2BF7F0648398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>
              <a:extLst>
                <a:ext uri="{FF2B5EF4-FFF2-40B4-BE49-F238E27FC236}">
                  <a16:creationId xmlns:a16="http://schemas.microsoft.com/office/drawing/2014/main" id="{70BEB282-89E2-0373-9CBA-4C2AE8FD29F2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>
              <a:extLst>
                <a:ext uri="{FF2B5EF4-FFF2-40B4-BE49-F238E27FC236}">
                  <a16:creationId xmlns:a16="http://schemas.microsoft.com/office/drawing/2014/main" id="{6944FE52-AE12-2C36-D1E7-FBDE162D316C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>
              <a:extLst>
                <a:ext uri="{FF2B5EF4-FFF2-40B4-BE49-F238E27FC236}">
                  <a16:creationId xmlns:a16="http://schemas.microsoft.com/office/drawing/2014/main" id="{C8682832-38D2-B391-FF5D-846000347A0C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7">
              <a:extLst>
                <a:ext uri="{FF2B5EF4-FFF2-40B4-BE49-F238E27FC236}">
                  <a16:creationId xmlns:a16="http://schemas.microsoft.com/office/drawing/2014/main" id="{62773C1D-2ABC-A6CD-A8C6-E49BD2CF750F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2C045E4F-912D-87D2-5FF1-885A08A23B18}"/>
                </a:ext>
              </a:extLst>
            </p:cNvPr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7B3603F-151A-DEFC-4B75-9E74B012F320}"/>
                </a:ext>
              </a:extLst>
            </p:cNvPr>
            <p:cNvSpPr>
              <a:spLocks/>
            </p:cNvSpPr>
            <p:nvPr/>
          </p:nvSpPr>
          <p:spPr bwMode="gray">
            <a:xfrm rot="-5400000">
              <a:off x="2852610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391674 h 2752"/>
                <a:gd name="T4" fmla="*/ 0 w 4960"/>
                <a:gd name="T5" fmla="*/ 2408068 h 2752"/>
                <a:gd name="T6" fmla="*/ 0 w 4960"/>
                <a:gd name="T7" fmla="*/ 3326809 h 2752"/>
                <a:gd name="T8" fmla="*/ 5995993 w 4960"/>
                <a:gd name="T9" fmla="*/ 3326809 h 2752"/>
                <a:gd name="T10" fmla="*/ 5995993 w 4960"/>
                <a:gd name="T11" fmla="*/ 2408068 h 2752"/>
                <a:gd name="T12" fmla="*/ 5995993 w 4960"/>
                <a:gd name="T13" fmla="*/ 391674 h 2752"/>
                <a:gd name="T14" fmla="*/ 5995993 w 4960"/>
                <a:gd name="T15" fmla="*/ 0 h 2752"/>
                <a:gd name="T16" fmla="*/ 5995993 w 4960"/>
                <a:gd name="T17" fmla="*/ 0 h 2752"/>
                <a:gd name="T18" fmla="*/ 5722788 w 4960"/>
                <a:gd name="T19" fmla="*/ 41102 h 2752"/>
                <a:gd name="T20" fmla="*/ 5452002 w 4960"/>
                <a:gd name="T21" fmla="*/ 77368 h 2752"/>
                <a:gd name="T22" fmla="*/ 5178797 w 4960"/>
                <a:gd name="T23" fmla="*/ 108798 h 2752"/>
                <a:gd name="T24" fmla="*/ 4908010 w 4960"/>
                <a:gd name="T25" fmla="*/ 137811 h 2752"/>
                <a:gd name="T26" fmla="*/ 4637224 w 4960"/>
                <a:gd name="T27" fmla="*/ 159571 h 2752"/>
                <a:gd name="T28" fmla="*/ 4368855 w 4960"/>
                <a:gd name="T29" fmla="*/ 176495 h 2752"/>
                <a:gd name="T30" fmla="*/ 4100486 w 4960"/>
                <a:gd name="T31" fmla="*/ 191001 h 2752"/>
                <a:gd name="T32" fmla="*/ 3836952 w 4960"/>
                <a:gd name="T33" fmla="*/ 200672 h 2752"/>
                <a:gd name="T34" fmla="*/ 3578254 w 4960"/>
                <a:gd name="T35" fmla="*/ 207926 h 2752"/>
                <a:gd name="T36" fmla="*/ 3321974 w 4960"/>
                <a:gd name="T37" fmla="*/ 210343 h 2752"/>
                <a:gd name="T38" fmla="*/ 3072946 w 4960"/>
                <a:gd name="T39" fmla="*/ 210343 h 2752"/>
                <a:gd name="T40" fmla="*/ 2826337 w 4960"/>
                <a:gd name="T41" fmla="*/ 210343 h 2752"/>
                <a:gd name="T42" fmla="*/ 2586981 w 4960"/>
                <a:gd name="T43" fmla="*/ 205508 h 2752"/>
                <a:gd name="T44" fmla="*/ 2354878 w 4960"/>
                <a:gd name="T45" fmla="*/ 198255 h 2752"/>
                <a:gd name="T46" fmla="*/ 2130028 w 4960"/>
                <a:gd name="T47" fmla="*/ 188584 h 2752"/>
                <a:gd name="T48" fmla="*/ 1912432 w 4960"/>
                <a:gd name="T49" fmla="*/ 178913 h 2752"/>
                <a:gd name="T50" fmla="*/ 1704506 w 4960"/>
                <a:gd name="T51" fmla="*/ 166824 h 2752"/>
                <a:gd name="T52" fmla="*/ 1503834 w 4960"/>
                <a:gd name="T53" fmla="*/ 154735 h 2752"/>
                <a:gd name="T54" fmla="*/ 1315250 w 4960"/>
                <a:gd name="T55" fmla="*/ 140229 h 2752"/>
                <a:gd name="T56" fmla="*/ 1133920 w 4960"/>
                <a:gd name="T57" fmla="*/ 125722 h 2752"/>
                <a:gd name="T58" fmla="*/ 807525 w 4960"/>
                <a:gd name="T59" fmla="*/ 94292 h 2752"/>
                <a:gd name="T60" fmla="*/ 529485 w 4960"/>
                <a:gd name="T61" fmla="*/ 65279 h 2752"/>
                <a:gd name="T62" fmla="*/ 307053 w 4960"/>
                <a:gd name="T63" fmla="*/ 41102 h 2752"/>
                <a:gd name="T64" fmla="*/ 140229 w 4960"/>
                <a:gd name="T65" fmla="*/ 19342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847F0A16-015E-D15D-CA37-5F4E1EA69C09}"/>
                </a:ext>
              </a:extLst>
            </p:cNvPr>
            <p:cNvSpPr>
              <a:spLocks/>
            </p:cNvSpPr>
            <p:nvPr/>
          </p:nvSpPr>
          <p:spPr bwMode="gray">
            <a:xfrm rot="-5912394">
              <a:off x="3074559" y="1458373"/>
              <a:ext cx="2377690" cy="317748"/>
            </a:xfrm>
            <a:custGeom>
              <a:avLst/>
              <a:gdLst>
                <a:gd name="T0" fmla="*/ 20210 w 10000"/>
                <a:gd name="T1" fmla="*/ 152058 h 5291"/>
                <a:gd name="T2" fmla="*/ 2367704 w 10000"/>
                <a:gd name="T3" fmla="*/ 317748 h 5291"/>
                <a:gd name="T4" fmla="*/ 2377690 w 10000"/>
                <a:gd name="T5" fmla="*/ 0 h 5291"/>
                <a:gd name="T6" fmla="*/ 2377690 w 10000"/>
                <a:gd name="T7" fmla="*/ 0 h 5291"/>
                <a:gd name="T8" fmla="*/ 2298513 w 10000"/>
                <a:gd name="T9" fmla="*/ 12251 h 5291"/>
                <a:gd name="T10" fmla="*/ 2219336 w 10000"/>
                <a:gd name="T11" fmla="*/ 24022 h 5291"/>
                <a:gd name="T12" fmla="*/ 2140159 w 10000"/>
                <a:gd name="T13" fmla="*/ 35432 h 5291"/>
                <a:gd name="T14" fmla="*/ 2060744 w 10000"/>
                <a:gd name="T15" fmla="*/ 45221 h 5291"/>
                <a:gd name="T16" fmla="*/ 1981329 w 10000"/>
                <a:gd name="T17" fmla="*/ 55070 h 5291"/>
                <a:gd name="T18" fmla="*/ 1901914 w 10000"/>
                <a:gd name="T19" fmla="*/ 64318 h 5291"/>
                <a:gd name="T20" fmla="*/ 1823450 w 10000"/>
                <a:gd name="T21" fmla="*/ 72185 h 5291"/>
                <a:gd name="T22" fmla="*/ 1743560 w 10000"/>
                <a:gd name="T23" fmla="*/ 79572 h 5291"/>
                <a:gd name="T24" fmla="*/ 1664383 w 10000"/>
                <a:gd name="T25" fmla="*/ 86478 h 5291"/>
                <a:gd name="T26" fmla="*/ 1586633 w 10000"/>
                <a:gd name="T27" fmla="*/ 92364 h 5291"/>
                <a:gd name="T28" fmla="*/ 1507455 w 10000"/>
                <a:gd name="T29" fmla="*/ 98249 h 5291"/>
                <a:gd name="T30" fmla="*/ 1429705 w 10000"/>
                <a:gd name="T31" fmla="*/ 103234 h 5291"/>
                <a:gd name="T32" fmla="*/ 1351955 w 10000"/>
                <a:gd name="T33" fmla="*/ 107137 h 5291"/>
                <a:gd name="T34" fmla="*/ 1274204 w 10000"/>
                <a:gd name="T35" fmla="*/ 111101 h 5291"/>
                <a:gd name="T36" fmla="*/ 1197405 w 10000"/>
                <a:gd name="T37" fmla="*/ 114464 h 5291"/>
                <a:gd name="T38" fmla="*/ 1121556 w 10000"/>
                <a:gd name="T39" fmla="*/ 116986 h 5291"/>
                <a:gd name="T40" fmla="*/ 1045233 w 10000"/>
                <a:gd name="T41" fmla="*/ 118908 h 5291"/>
                <a:gd name="T42" fmla="*/ 969860 w 10000"/>
                <a:gd name="T43" fmla="*/ 120890 h 5291"/>
                <a:gd name="T44" fmla="*/ 895438 w 10000"/>
                <a:gd name="T45" fmla="*/ 121850 h 5291"/>
                <a:gd name="T46" fmla="*/ 821254 w 10000"/>
                <a:gd name="T47" fmla="*/ 122871 h 5291"/>
                <a:gd name="T48" fmla="*/ 747784 w 10000"/>
                <a:gd name="T49" fmla="*/ 123292 h 5291"/>
                <a:gd name="T50" fmla="*/ 675026 w 10000"/>
                <a:gd name="T51" fmla="*/ 122871 h 5291"/>
                <a:gd name="T52" fmla="*/ 603220 w 10000"/>
                <a:gd name="T53" fmla="*/ 122871 h 5291"/>
                <a:gd name="T54" fmla="*/ 532127 w 10000"/>
                <a:gd name="T55" fmla="*/ 121850 h 5291"/>
                <a:gd name="T56" fmla="*/ 461985 w 10000"/>
                <a:gd name="T57" fmla="*/ 120349 h 5291"/>
                <a:gd name="T58" fmla="*/ 393032 w 10000"/>
                <a:gd name="T59" fmla="*/ 118908 h 5291"/>
                <a:gd name="T60" fmla="*/ 325268 w 10000"/>
                <a:gd name="T61" fmla="*/ 117406 h 5291"/>
                <a:gd name="T62" fmla="*/ 257979 w 10000"/>
                <a:gd name="T63" fmla="*/ 115004 h 5291"/>
                <a:gd name="T64" fmla="*/ 191642 w 10000"/>
                <a:gd name="T65" fmla="*/ 112482 h 5291"/>
                <a:gd name="T66" fmla="*/ 126731 w 10000"/>
                <a:gd name="T67" fmla="*/ 110080 h 5291"/>
                <a:gd name="T68" fmla="*/ 0 w 10000"/>
                <a:gd name="T69" fmla="*/ 103654 h 5291"/>
                <a:gd name="T70" fmla="*/ 20210 w 10000"/>
                <a:gd name="T71" fmla="*/ 152058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03F19DB-B98F-3B99-07BE-790579362E0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6858000 h 4320"/>
                <a:gd name="T4" fmla="*/ 9144000 w 5760"/>
                <a:gd name="T5" fmla="*/ 6858000 h 4320"/>
                <a:gd name="T6" fmla="*/ 9144000 w 5760"/>
                <a:gd name="T7" fmla="*/ 0 h 4320"/>
                <a:gd name="T8" fmla="*/ 0 w 5760"/>
                <a:gd name="T9" fmla="*/ 0 h 4320"/>
                <a:gd name="T10" fmla="*/ 8642350 w 5760"/>
                <a:gd name="T11" fmla="*/ 6356350 h 4320"/>
                <a:gd name="T12" fmla="*/ 514350 w 5760"/>
                <a:gd name="T13" fmla="*/ 6356350 h 4320"/>
                <a:gd name="T14" fmla="*/ 514350 w 5760"/>
                <a:gd name="T15" fmla="*/ 514350 h 4320"/>
                <a:gd name="T16" fmla="*/ 8642350 w 5760"/>
                <a:gd name="T17" fmla="*/ 514350 h 4320"/>
                <a:gd name="T18" fmla="*/ 8642350 w 5760"/>
                <a:gd name="T19" fmla="*/ 6356350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6" name="Rectangle 9">
            <a:extLst>
              <a:ext uri="{FF2B5EF4-FFF2-40B4-BE49-F238E27FC236}">
                <a16:creationId xmlns:a16="http://schemas.microsoft.com/office/drawing/2014/main" id="{98BFF994-CC77-379F-12A0-A03A88848FBB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08E4348B-13DA-2EB9-3A01-6081AA8A1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752D9C8C-C438-FA56-C045-7305F16D7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7E7E0ED6-70C5-D3ED-7FBC-248DFC7E0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00BD931A-9E9C-4BF5-88F4-69ADCFBEF00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46489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5">
            <a:extLst>
              <a:ext uri="{FF2B5EF4-FFF2-40B4-BE49-F238E27FC236}">
                <a16:creationId xmlns:a16="http://schemas.microsoft.com/office/drawing/2014/main" id="{1A025C80-FA2E-4525-FC94-0AA8BAEB7DA7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AB65C8F-3FB1-575F-5D15-11EE2645CA76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2C11F9C-81B2-BB41-3EA5-828B2B7AFB3B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D856DBC-0695-606D-77C6-4F844E1A6607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527741B-23CD-2AD5-1D1F-A364D8283D5A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18C93F8-30D0-D375-953F-93EDC198307D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584892A-9C7D-FDDB-C701-DF2F4275C67E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Freeform 5">
              <a:extLst>
                <a:ext uri="{FF2B5EF4-FFF2-40B4-BE49-F238E27FC236}">
                  <a16:creationId xmlns:a16="http://schemas.microsoft.com/office/drawing/2014/main" id="{25212937-2F13-6558-CB32-7785F71539DB}"/>
                </a:ext>
              </a:extLst>
            </p:cNvPr>
            <p:cNvSpPr>
              <a:spLocks/>
            </p:cNvSpPr>
            <p:nvPr/>
          </p:nvSpPr>
          <p:spPr bwMode="gray">
            <a:xfrm rot="-589932">
              <a:off x="6359946" y="1790293"/>
              <a:ext cx="2377690" cy="317748"/>
            </a:xfrm>
            <a:custGeom>
              <a:avLst/>
              <a:gdLst>
                <a:gd name="T0" fmla="*/ 20210 w 10000"/>
                <a:gd name="T1" fmla="*/ 152058 h 5291"/>
                <a:gd name="T2" fmla="*/ 2367704 w 10000"/>
                <a:gd name="T3" fmla="*/ 317748 h 5291"/>
                <a:gd name="T4" fmla="*/ 2377690 w 10000"/>
                <a:gd name="T5" fmla="*/ 0 h 5291"/>
                <a:gd name="T6" fmla="*/ 2377690 w 10000"/>
                <a:gd name="T7" fmla="*/ 0 h 5291"/>
                <a:gd name="T8" fmla="*/ 2298513 w 10000"/>
                <a:gd name="T9" fmla="*/ 12251 h 5291"/>
                <a:gd name="T10" fmla="*/ 2219336 w 10000"/>
                <a:gd name="T11" fmla="*/ 24022 h 5291"/>
                <a:gd name="T12" fmla="*/ 2140159 w 10000"/>
                <a:gd name="T13" fmla="*/ 35432 h 5291"/>
                <a:gd name="T14" fmla="*/ 2060744 w 10000"/>
                <a:gd name="T15" fmla="*/ 45221 h 5291"/>
                <a:gd name="T16" fmla="*/ 1981329 w 10000"/>
                <a:gd name="T17" fmla="*/ 55070 h 5291"/>
                <a:gd name="T18" fmla="*/ 1901914 w 10000"/>
                <a:gd name="T19" fmla="*/ 64318 h 5291"/>
                <a:gd name="T20" fmla="*/ 1823450 w 10000"/>
                <a:gd name="T21" fmla="*/ 72185 h 5291"/>
                <a:gd name="T22" fmla="*/ 1743560 w 10000"/>
                <a:gd name="T23" fmla="*/ 79572 h 5291"/>
                <a:gd name="T24" fmla="*/ 1664383 w 10000"/>
                <a:gd name="T25" fmla="*/ 86478 h 5291"/>
                <a:gd name="T26" fmla="*/ 1586633 w 10000"/>
                <a:gd name="T27" fmla="*/ 92364 h 5291"/>
                <a:gd name="T28" fmla="*/ 1507455 w 10000"/>
                <a:gd name="T29" fmla="*/ 98249 h 5291"/>
                <a:gd name="T30" fmla="*/ 1429705 w 10000"/>
                <a:gd name="T31" fmla="*/ 103234 h 5291"/>
                <a:gd name="T32" fmla="*/ 1351955 w 10000"/>
                <a:gd name="T33" fmla="*/ 107137 h 5291"/>
                <a:gd name="T34" fmla="*/ 1274204 w 10000"/>
                <a:gd name="T35" fmla="*/ 111101 h 5291"/>
                <a:gd name="T36" fmla="*/ 1197405 w 10000"/>
                <a:gd name="T37" fmla="*/ 114464 h 5291"/>
                <a:gd name="T38" fmla="*/ 1121556 w 10000"/>
                <a:gd name="T39" fmla="*/ 116986 h 5291"/>
                <a:gd name="T40" fmla="*/ 1045233 w 10000"/>
                <a:gd name="T41" fmla="*/ 118908 h 5291"/>
                <a:gd name="T42" fmla="*/ 969860 w 10000"/>
                <a:gd name="T43" fmla="*/ 120890 h 5291"/>
                <a:gd name="T44" fmla="*/ 895438 w 10000"/>
                <a:gd name="T45" fmla="*/ 121850 h 5291"/>
                <a:gd name="T46" fmla="*/ 821254 w 10000"/>
                <a:gd name="T47" fmla="*/ 122871 h 5291"/>
                <a:gd name="T48" fmla="*/ 747784 w 10000"/>
                <a:gd name="T49" fmla="*/ 123292 h 5291"/>
                <a:gd name="T50" fmla="*/ 675026 w 10000"/>
                <a:gd name="T51" fmla="*/ 122871 h 5291"/>
                <a:gd name="T52" fmla="*/ 603220 w 10000"/>
                <a:gd name="T53" fmla="*/ 122871 h 5291"/>
                <a:gd name="T54" fmla="*/ 532127 w 10000"/>
                <a:gd name="T55" fmla="*/ 121850 h 5291"/>
                <a:gd name="T56" fmla="*/ 461985 w 10000"/>
                <a:gd name="T57" fmla="*/ 120349 h 5291"/>
                <a:gd name="T58" fmla="*/ 393032 w 10000"/>
                <a:gd name="T59" fmla="*/ 118908 h 5291"/>
                <a:gd name="T60" fmla="*/ 325268 w 10000"/>
                <a:gd name="T61" fmla="*/ 117406 h 5291"/>
                <a:gd name="T62" fmla="*/ 257979 w 10000"/>
                <a:gd name="T63" fmla="*/ 115004 h 5291"/>
                <a:gd name="T64" fmla="*/ 191642 w 10000"/>
                <a:gd name="T65" fmla="*/ 112482 h 5291"/>
                <a:gd name="T66" fmla="*/ 126731 w 10000"/>
                <a:gd name="T67" fmla="*/ 110080 h 5291"/>
                <a:gd name="T68" fmla="*/ 0 w 10000"/>
                <a:gd name="T69" fmla="*/ 103654 h 5291"/>
                <a:gd name="T70" fmla="*/ 20210 w 10000"/>
                <a:gd name="T71" fmla="*/ 152058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52" name="Freeform 24">
              <a:extLst>
                <a:ext uri="{FF2B5EF4-FFF2-40B4-BE49-F238E27FC236}">
                  <a16:creationId xmlns:a16="http://schemas.microsoft.com/office/drawing/2014/main" id="{9235B879-9D8A-58B2-7319-D0FB89FD2A0A}"/>
                </a:ext>
              </a:extLst>
            </p:cNvPr>
            <p:cNvSpPr>
              <a:spLocks/>
            </p:cNvSpPr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533944 h 2752"/>
                <a:gd name="T4" fmla="*/ 0 w 4960"/>
                <a:gd name="T5" fmla="*/ 3282765 h 2752"/>
                <a:gd name="T6" fmla="*/ 0 w 4960"/>
                <a:gd name="T7" fmla="*/ 4535226 h 2752"/>
                <a:gd name="T8" fmla="*/ 8173954 w 4960"/>
                <a:gd name="T9" fmla="*/ 4535226 h 2752"/>
                <a:gd name="T10" fmla="*/ 8173954 w 4960"/>
                <a:gd name="T11" fmla="*/ 3282765 h 2752"/>
                <a:gd name="T12" fmla="*/ 8173954 w 4960"/>
                <a:gd name="T13" fmla="*/ 533944 h 2752"/>
                <a:gd name="T14" fmla="*/ 8173954 w 4960"/>
                <a:gd name="T15" fmla="*/ 0 h 2752"/>
                <a:gd name="T16" fmla="*/ 8173954 w 4960"/>
                <a:gd name="T17" fmla="*/ 0 h 2752"/>
                <a:gd name="T18" fmla="*/ 7801512 w 4960"/>
                <a:gd name="T19" fmla="*/ 56031 h 2752"/>
                <a:gd name="T20" fmla="*/ 7432365 w 4960"/>
                <a:gd name="T21" fmla="*/ 105470 h 2752"/>
                <a:gd name="T22" fmla="*/ 7059923 w 4960"/>
                <a:gd name="T23" fmla="*/ 148318 h 2752"/>
                <a:gd name="T24" fmla="*/ 6690777 w 4960"/>
                <a:gd name="T25" fmla="*/ 187869 h 2752"/>
                <a:gd name="T26" fmla="*/ 6321631 w 4960"/>
                <a:gd name="T27" fmla="*/ 217533 h 2752"/>
                <a:gd name="T28" fmla="*/ 5955780 w 4960"/>
                <a:gd name="T29" fmla="*/ 240604 h 2752"/>
                <a:gd name="T30" fmla="*/ 5589930 w 4960"/>
                <a:gd name="T31" fmla="*/ 260380 h 2752"/>
                <a:gd name="T32" fmla="*/ 5230671 w 4960"/>
                <a:gd name="T33" fmla="*/ 273564 h 2752"/>
                <a:gd name="T34" fmla="*/ 4878005 w 4960"/>
                <a:gd name="T35" fmla="*/ 283452 h 2752"/>
                <a:gd name="T36" fmla="*/ 4528634 w 4960"/>
                <a:gd name="T37" fmla="*/ 286748 h 2752"/>
                <a:gd name="T38" fmla="*/ 4189151 w 4960"/>
                <a:gd name="T39" fmla="*/ 286748 h 2752"/>
                <a:gd name="T40" fmla="*/ 3852965 w 4960"/>
                <a:gd name="T41" fmla="*/ 286748 h 2752"/>
                <a:gd name="T42" fmla="*/ 3526666 w 4960"/>
                <a:gd name="T43" fmla="*/ 280156 h 2752"/>
                <a:gd name="T44" fmla="*/ 3210255 w 4960"/>
                <a:gd name="T45" fmla="*/ 270268 h 2752"/>
                <a:gd name="T46" fmla="*/ 2903731 w 4960"/>
                <a:gd name="T47" fmla="*/ 257084 h 2752"/>
                <a:gd name="T48" fmla="*/ 2607096 w 4960"/>
                <a:gd name="T49" fmla="*/ 243900 h 2752"/>
                <a:gd name="T50" fmla="*/ 2323644 w 4960"/>
                <a:gd name="T51" fmla="*/ 227420 h 2752"/>
                <a:gd name="T52" fmla="*/ 2050080 w 4960"/>
                <a:gd name="T53" fmla="*/ 210941 h 2752"/>
                <a:gd name="T54" fmla="*/ 1792996 w 4960"/>
                <a:gd name="T55" fmla="*/ 191165 h 2752"/>
                <a:gd name="T56" fmla="*/ 1545800 w 4960"/>
                <a:gd name="T57" fmla="*/ 171389 h 2752"/>
                <a:gd name="T58" fmla="*/ 1100847 w 4960"/>
                <a:gd name="T59" fmla="*/ 128542 h 2752"/>
                <a:gd name="T60" fmla="*/ 721813 w 4960"/>
                <a:gd name="T61" fmla="*/ 88991 h 2752"/>
                <a:gd name="T62" fmla="*/ 418586 w 4960"/>
                <a:gd name="T63" fmla="*/ 56031 h 2752"/>
                <a:gd name="T64" fmla="*/ 191165 w 4960"/>
                <a:gd name="T65" fmla="*/ 26368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53" name="Freeform 5">
              <a:extLst>
                <a:ext uri="{FF2B5EF4-FFF2-40B4-BE49-F238E27FC236}">
                  <a16:creationId xmlns:a16="http://schemas.microsoft.com/office/drawing/2014/main" id="{5CC60007-3304-053B-CF96-74B4FD17766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6858000 h 4320"/>
                <a:gd name="T4" fmla="*/ 9144000 w 5760"/>
                <a:gd name="T5" fmla="*/ 6858000 h 4320"/>
                <a:gd name="T6" fmla="*/ 9144000 w 5760"/>
                <a:gd name="T7" fmla="*/ 0 h 4320"/>
                <a:gd name="T8" fmla="*/ 0 w 5760"/>
                <a:gd name="T9" fmla="*/ 0 h 4320"/>
                <a:gd name="T10" fmla="*/ 8642350 w 5760"/>
                <a:gd name="T11" fmla="*/ 6356350 h 4320"/>
                <a:gd name="T12" fmla="*/ 514350 w 5760"/>
                <a:gd name="T13" fmla="*/ 6356350 h 4320"/>
                <a:gd name="T14" fmla="*/ 514350 w 5760"/>
                <a:gd name="T15" fmla="*/ 514350 h 4320"/>
                <a:gd name="T16" fmla="*/ 8642350 w 5760"/>
                <a:gd name="T17" fmla="*/ 514350 h 4320"/>
                <a:gd name="T18" fmla="*/ 8642350 w 5760"/>
                <a:gd name="T19" fmla="*/ 6356350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B894AB3E-F972-92A1-F770-6683F80785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866775" y="927100"/>
            <a:ext cx="634523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τον τίτλο υποδείγματος</a:t>
            </a:r>
            <a:endParaRPr lang="en-US" altLang="el-GR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DAD79F1B-0580-FEDD-B456-BC806C28BB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κειμένου υποδείγματος</a:t>
            </a:r>
          </a:p>
          <a:p>
            <a:pPr lvl="1"/>
            <a:r>
              <a:rPr lang="el-GR" altLang="el-GR"/>
              <a:t>Δεύτερο επίπεδο</a:t>
            </a:r>
          </a:p>
          <a:p>
            <a:pPr lvl="2"/>
            <a:r>
              <a:rPr lang="el-GR" altLang="el-GR"/>
              <a:t>Τρίτο επίπεδο</a:t>
            </a:r>
          </a:p>
          <a:p>
            <a:pPr lvl="3"/>
            <a:r>
              <a:rPr lang="el-GR" altLang="el-GR"/>
              <a:t>Τέταρτο επίπεδο</a:t>
            </a:r>
          </a:p>
          <a:p>
            <a:pPr lvl="4"/>
            <a:r>
              <a:rPr lang="el-GR" altLang="el-GR"/>
              <a:t>Πέμπτο επίπεδο</a:t>
            </a:r>
            <a:endParaRPr lang="en-US" alt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11BA5-E771-F496-8A8D-DB41A5C247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73963" y="6365875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7E6DE-DA8C-32DB-6FEE-F7F9FA30F4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05D81F-4A85-902D-EDC0-5F7600531BC2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BD40BF4-1582-4819-96BA-4574C6F73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678738" y="295275"/>
            <a:ext cx="790575" cy="768350"/>
          </a:xfrm>
          <a:prstGeom prst="rect">
            <a:avLst/>
          </a:prstGeom>
        </p:spPr>
        <p:txBody>
          <a:bodyPr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131B7FA6-40E0-4DD7-9D99-2AC75602829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4" r:id="rId2"/>
    <p:sldLayoutId id="2147483739" r:id="rId3"/>
    <p:sldLayoutId id="2147483735" r:id="rId4"/>
    <p:sldLayoutId id="2147483736" r:id="rId5"/>
    <p:sldLayoutId id="2147483737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685800" indent="-282575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95885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233488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1508125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7C45725-585D-2B00-95F2-DC077B89A46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3249613"/>
            <a:ext cx="7467600" cy="609600"/>
          </a:xfrm>
        </p:spPr>
        <p:txBody>
          <a:bodyPr/>
          <a:lstStyle/>
          <a:p>
            <a:pPr algn="ctr" eaLnBrk="1" hangingPunct="1"/>
            <a:r>
              <a:rPr lang="en-US" altLang="el-GR" sz="4000" b="1"/>
              <a:t>Hypertension in ESRD</a:t>
            </a:r>
            <a:endParaRPr lang="el-GR" altLang="el-GR" sz="4000" b="1"/>
          </a:p>
        </p:txBody>
      </p:sp>
      <p:pic>
        <p:nvPicPr>
          <p:cNvPr id="16387" name="Εικόνα 1">
            <a:extLst>
              <a:ext uri="{FF2B5EF4-FFF2-40B4-BE49-F238E27FC236}">
                <a16:creationId xmlns:a16="http://schemas.microsoft.com/office/drawing/2014/main" id="{1A6B580F-F041-8BD7-5197-1BACEBB23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28650"/>
            <a:ext cx="7762875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2">
            <a:extLst>
              <a:ext uri="{FF2B5EF4-FFF2-40B4-BE49-F238E27FC236}">
                <a16:creationId xmlns:a16="http://schemas.microsoft.com/office/drawing/2014/main" id="{B22272C4-B0D6-929A-53FE-4DFE31611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029200"/>
            <a:ext cx="586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el-GR" i="1">
                <a:solidFill>
                  <a:schemeClr val="bg1"/>
                </a:solidFill>
              </a:rPr>
              <a:t>Nephrologist,</a:t>
            </a:r>
          </a:p>
          <a:p>
            <a:pPr eaLnBrk="1" hangingPunct="1"/>
            <a:r>
              <a:rPr lang="en-US" altLang="el-GR" i="1">
                <a:solidFill>
                  <a:schemeClr val="bg1"/>
                </a:solidFill>
              </a:rPr>
              <a:t>2nd Department of Nephrology, School of Medicine, Aristotle University of Thessaloniki, Thessaloniki, Greece</a:t>
            </a:r>
          </a:p>
        </p:txBody>
      </p:sp>
      <p:sp>
        <p:nvSpPr>
          <p:cNvPr id="16389" name="TextBox 3">
            <a:extLst>
              <a:ext uri="{FF2B5EF4-FFF2-40B4-BE49-F238E27FC236}">
                <a16:creationId xmlns:a16="http://schemas.microsoft.com/office/drawing/2014/main" id="{6849CD9F-BF26-DD81-54DD-66428141E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659313"/>
            <a:ext cx="541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el-GR" b="1" i="1">
                <a:solidFill>
                  <a:schemeClr val="bg1"/>
                </a:solidFill>
              </a:rPr>
              <a:t>Vaios Vasileios, MD, PhD</a:t>
            </a:r>
            <a:endParaRPr lang="el-GR" altLang="el-GR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6B0E755F-58A6-5F1C-AA9C-53E55E5D2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6477000" cy="430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>
            <a:extLst>
              <a:ext uri="{FF2B5EF4-FFF2-40B4-BE49-F238E27FC236}">
                <a16:creationId xmlns:a16="http://schemas.microsoft.com/office/drawing/2014/main" id="{999AEDF8-3458-F6E7-4CAF-6FCC10A0E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762000"/>
            <a:ext cx="8035925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4" name="Text Box 4">
            <a:extLst>
              <a:ext uri="{FF2B5EF4-FFF2-40B4-BE49-F238E27FC236}">
                <a16:creationId xmlns:a16="http://schemas.microsoft.com/office/drawing/2014/main" id="{7CC3DFA4-F1F5-267B-6494-BB427CA56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553200"/>
            <a:ext cx="6858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400" i="1">
                <a:latin typeface="Arial" panose="020B0604020202020204" pitchFamily="34" charset="0"/>
                <a:cs typeface="Arial" panose="020B0604020202020204" pitchFamily="34" charset="0"/>
              </a:rPr>
              <a:t>Agarwal R, et al. Clin J Am Soc Nephrol 2006;1(3):389-98.</a:t>
            </a:r>
            <a:endParaRPr lang="el-GR" altLang="el-GR" sz="1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280C625-DEC9-5ED8-9493-B4328597B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43" y="762000"/>
            <a:ext cx="8129114" cy="914400"/>
          </a:xfrm>
          <a:prstGeom prst="rect">
            <a:avLst/>
          </a:prstGeom>
        </p:spPr>
      </p:pic>
      <p:pic>
        <p:nvPicPr>
          <p:cNvPr id="5" name="Εικόνα 4" descr="Εικόνα που περιέχει κείμενο, στιγμιότυπο οθόνης, αριθμός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9E76B503-D306-B472-2BBF-87F5F5763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43" y="2590800"/>
            <a:ext cx="8408259" cy="3505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8A0ABA-AEC1-881D-847D-83C8D10E506D}"/>
              </a:ext>
            </a:extLst>
          </p:cNvPr>
          <p:cNvSpPr txBox="1"/>
          <p:nvPr/>
        </p:nvSpPr>
        <p:spPr>
          <a:xfrm>
            <a:off x="3049873" y="6412468"/>
            <a:ext cx="5867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Agarwal R et al. Hypertension. 2006 Jan;47(1):62-8</a:t>
            </a:r>
            <a:endParaRPr lang="el-G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115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>
            <a:extLst>
              <a:ext uri="{FF2B5EF4-FFF2-40B4-BE49-F238E27FC236}">
                <a16:creationId xmlns:a16="http://schemas.microsoft.com/office/drawing/2014/main" id="{08B64C13-0CAB-4362-77E0-295CD418C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685800"/>
            <a:ext cx="78898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5">
            <a:extLst>
              <a:ext uri="{FF2B5EF4-FFF2-40B4-BE49-F238E27FC236}">
                <a16:creationId xmlns:a16="http://schemas.microsoft.com/office/drawing/2014/main" id="{35311C4C-4D36-AFB9-FE00-E7191448A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2209800"/>
            <a:ext cx="895985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8" name="Text Box 8">
            <a:extLst>
              <a:ext uri="{FF2B5EF4-FFF2-40B4-BE49-F238E27FC236}">
                <a16:creationId xmlns:a16="http://schemas.microsoft.com/office/drawing/2014/main" id="{746EC470-BC34-16D8-21CE-7541F9DA5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77000"/>
            <a:ext cx="62484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400" i="1" dirty="0">
                <a:latin typeface="Arial" panose="020B0604020202020204" pitchFamily="34" charset="0"/>
                <a:cs typeface="Arial" panose="020B0604020202020204" pitchFamily="34" charset="0"/>
              </a:rPr>
              <a:t>Agarwal R, et al. Clin J Am Soc Nephrol 2008;3:1364-1372</a:t>
            </a:r>
            <a:endParaRPr lang="el-GR" altLang="el-G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9" name="Rectangle 9">
            <a:extLst>
              <a:ext uri="{FF2B5EF4-FFF2-40B4-BE49-F238E27FC236}">
                <a16:creationId xmlns:a16="http://schemas.microsoft.com/office/drawing/2014/main" id="{15AF03E4-8F51-F247-E9AB-77AA5E3B2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648200"/>
            <a:ext cx="8839200" cy="762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F32EC797-5889-B656-F943-220016626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565150"/>
            <a:ext cx="80708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>
            <a:extLst>
              <a:ext uri="{FF2B5EF4-FFF2-40B4-BE49-F238E27FC236}">
                <a16:creationId xmlns:a16="http://schemas.microsoft.com/office/drawing/2014/main" id="{9D92034E-3395-D083-CFEC-04C1CE7C6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781175"/>
            <a:ext cx="70866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>
            <a:extLst>
              <a:ext uri="{FF2B5EF4-FFF2-40B4-BE49-F238E27FC236}">
                <a16:creationId xmlns:a16="http://schemas.microsoft.com/office/drawing/2014/main" id="{2930D992-9F3D-F355-97F2-840E18119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89916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3" name="Text Box 5">
            <a:extLst>
              <a:ext uri="{FF2B5EF4-FFF2-40B4-BE49-F238E27FC236}">
                <a16:creationId xmlns:a16="http://schemas.microsoft.com/office/drawing/2014/main" id="{2A4CA4B4-5BE1-00D6-D7CE-FDDFAE69F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77000"/>
            <a:ext cx="5638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400" i="1" dirty="0">
                <a:latin typeface="Arial" panose="020B0604020202020204" pitchFamily="34" charset="0"/>
                <a:cs typeface="Arial" panose="020B0604020202020204" pitchFamily="34" charset="0"/>
              </a:rPr>
              <a:t>Agarwal R, et al. Kidney Int 2006; </a:t>
            </a:r>
            <a:r>
              <a:rPr lang="el-GR" altLang="el-GR" sz="1400" i="1" dirty="0">
                <a:latin typeface="Arial" panose="020B0604020202020204" pitchFamily="34" charset="0"/>
                <a:cs typeface="Arial" panose="020B0604020202020204" pitchFamily="34" charset="0"/>
              </a:rPr>
              <a:t>69(5):900-6.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87AB6437-1C96-384B-3405-D462C7642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953000"/>
            <a:ext cx="1371600" cy="533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F3DFD6F6-4528-823D-8769-5E5C7F47B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628650"/>
            <a:ext cx="7848600" cy="9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>
            <a:extLst>
              <a:ext uri="{FF2B5EF4-FFF2-40B4-BE49-F238E27FC236}">
                <a16:creationId xmlns:a16="http://schemas.microsoft.com/office/drawing/2014/main" id="{3306824E-4A16-4560-6468-D68516530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132138"/>
            <a:ext cx="7848600" cy="309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>
            <a:extLst>
              <a:ext uri="{FF2B5EF4-FFF2-40B4-BE49-F238E27FC236}">
                <a16:creationId xmlns:a16="http://schemas.microsoft.com/office/drawing/2014/main" id="{F8D43F3E-A7AC-747A-37A5-6CFBDCD81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1943100"/>
            <a:ext cx="54737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7" name="Rectangle 5">
            <a:extLst>
              <a:ext uri="{FF2B5EF4-FFF2-40B4-BE49-F238E27FC236}">
                <a16:creationId xmlns:a16="http://schemas.microsoft.com/office/drawing/2014/main" id="{F312ABF8-56EC-4595-A82D-B441C17CD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7088" y="2332038"/>
            <a:ext cx="1447800" cy="838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8" name="Oval 6">
            <a:extLst>
              <a:ext uri="{FF2B5EF4-FFF2-40B4-BE49-F238E27FC236}">
                <a16:creationId xmlns:a16="http://schemas.microsoft.com/office/drawing/2014/main" id="{2E9F711F-6472-5534-DD5F-54F475DAD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9313" y="4229100"/>
            <a:ext cx="12192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9" name="Oval 7">
            <a:extLst>
              <a:ext uri="{FF2B5EF4-FFF2-40B4-BE49-F238E27FC236}">
                <a16:creationId xmlns:a16="http://schemas.microsoft.com/office/drawing/2014/main" id="{F0A9F8BF-B8F4-420D-657E-C9B843BA9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4300538"/>
            <a:ext cx="12192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80" name="Text Box 8">
            <a:extLst>
              <a:ext uri="{FF2B5EF4-FFF2-40B4-BE49-F238E27FC236}">
                <a16:creationId xmlns:a16="http://schemas.microsoft.com/office/drawing/2014/main" id="{2DB17007-8D84-DF81-509E-DB703788F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521450"/>
            <a:ext cx="8305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Vaios</a:t>
            </a:r>
            <a:r>
              <a:rPr lang="en-US" altLang="el-GR" sz="1400" i="1" dirty="0">
                <a:latin typeface="Arial" panose="020B0604020202020204" pitchFamily="34" charset="0"/>
                <a:cs typeface="Arial" panose="020B0604020202020204" pitchFamily="34" charset="0"/>
              </a:rPr>
              <a:t> V, Georgianos PI, Vareta G, </a:t>
            </a:r>
            <a:r>
              <a:rPr lang="en-US" altLang="el-G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Liakopoulos</a:t>
            </a:r>
            <a:r>
              <a:rPr lang="en-US" altLang="el-GR" sz="1400" i="1" dirty="0">
                <a:latin typeface="Arial" panose="020B0604020202020204" pitchFamily="34" charset="0"/>
                <a:cs typeface="Arial" panose="020B0604020202020204" pitchFamily="34" charset="0"/>
              </a:rPr>
              <a:t> V et al. Hypertension 2019; 74: 998-1004</a:t>
            </a:r>
            <a:endParaRPr lang="el-GR" altLang="el-G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>
            <a:extLst>
              <a:ext uri="{FF2B5EF4-FFF2-40B4-BE49-F238E27FC236}">
                <a16:creationId xmlns:a16="http://schemas.microsoft.com/office/drawing/2014/main" id="{4BC132F2-E022-8FE4-F8EC-96DEAF7CA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521450"/>
            <a:ext cx="73914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400" i="1" dirty="0">
                <a:latin typeface="Arial" panose="020B0604020202020204" pitchFamily="34" charset="0"/>
                <a:cs typeface="Arial" panose="020B0604020202020204" pitchFamily="34" charset="0"/>
              </a:rPr>
              <a:t>Georgianos PI &amp; Agarwal R. Am J Kidney Dis 2021; 77:4-6.</a:t>
            </a:r>
            <a:endParaRPr lang="el-GR" altLang="el-G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Text Box 5">
            <a:extLst>
              <a:ext uri="{FF2B5EF4-FFF2-40B4-BE49-F238E27FC236}">
                <a16:creationId xmlns:a16="http://schemas.microsoft.com/office/drawing/2014/main" id="{57623154-736E-6105-8D02-89DEC89CB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914400"/>
            <a:ext cx="9144001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l-GR"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HBPM in RCTs in HD patients</a:t>
            </a:r>
            <a:endParaRPr lang="el-GR" altLang="el-GR" sz="3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700" name="Picture 6">
            <a:extLst>
              <a:ext uri="{FF2B5EF4-FFF2-40B4-BE49-F238E27FC236}">
                <a16:creationId xmlns:a16="http://schemas.microsoft.com/office/drawing/2014/main" id="{8A3AEDF0-873E-3861-5A3C-3340D13ED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1831975"/>
            <a:ext cx="8077200" cy="468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5397E9ED-10B2-B79B-0B85-C67234C95E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229600" cy="1139825"/>
          </a:xfrm>
        </p:spPr>
        <p:txBody>
          <a:bodyPr/>
          <a:lstStyle/>
          <a:p>
            <a:pPr algn="ctr" eaLnBrk="1" hangingPunct="1"/>
            <a:r>
              <a:rPr lang="el-GR" altLang="el-GR" sz="3600" b="1"/>
              <a:t>3</a:t>
            </a:r>
            <a:r>
              <a:rPr lang="en-US" altLang="el-GR" sz="3600" b="1"/>
              <a:t>) Blood pressure targets</a:t>
            </a:r>
            <a:endParaRPr lang="el-GR" altLang="el-GR" sz="3600" b="1"/>
          </a:p>
        </p:txBody>
      </p:sp>
      <p:pic>
        <p:nvPicPr>
          <p:cNvPr id="30723" name="Εικόνα 1">
            <a:extLst>
              <a:ext uri="{FF2B5EF4-FFF2-40B4-BE49-F238E27FC236}">
                <a16:creationId xmlns:a16="http://schemas.microsoft.com/office/drawing/2014/main" id="{C7215251-4447-C176-DD53-66EF9464D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67000"/>
            <a:ext cx="32956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978A3DF-2BDC-7A6E-D205-0244714C7E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28638"/>
            <a:ext cx="8229600" cy="1139825"/>
          </a:xfrm>
        </p:spPr>
        <p:txBody>
          <a:bodyPr/>
          <a:lstStyle/>
          <a:p>
            <a:pPr algn="ctr" eaLnBrk="1" hangingPunct="1"/>
            <a:r>
              <a:rPr lang="en-US" altLang="el-GR" b="1"/>
              <a:t>BP targets in ESRD-Guidelines</a:t>
            </a:r>
            <a:endParaRPr lang="el-GR" altLang="el-GR" b="1"/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857A5730-E020-C2A3-A000-459380DFD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316163"/>
            <a:ext cx="8839200" cy="399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lnSpc>
                <a:spcPct val="135000"/>
              </a:lnSpc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l-GR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 K/DOQI guideline:</a:t>
            </a:r>
            <a:r>
              <a:rPr lang="en-US" altLang="el-GR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eaLnBrk="1" hangingPunct="1">
              <a:lnSpc>
                <a:spcPct val="135000"/>
              </a:lnSpc>
              <a:spcBef>
                <a:spcPct val="30000"/>
              </a:spcBef>
              <a:buClr>
                <a:schemeClr val="accent1"/>
              </a:buClr>
            </a:pPr>
            <a:r>
              <a:rPr lang="en-US" altLang="el-GR">
                <a:latin typeface="Arial" panose="020B0604020202020204" pitchFamily="34" charset="0"/>
                <a:cs typeface="Arial" panose="020B0604020202020204" pitchFamily="34" charset="0"/>
              </a:rPr>
              <a:t>predialysis and postdialysis BP goals should be &lt;140/90 mmHg and &lt;130/80 mmHg, respectively. </a:t>
            </a:r>
            <a:r>
              <a:rPr lang="en-US" altLang="el-GR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(Level C)</a:t>
            </a:r>
          </a:p>
          <a:p>
            <a:pPr algn="just" eaLnBrk="1" hangingPunct="1">
              <a:lnSpc>
                <a:spcPct val="135000"/>
              </a:lnSpc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l-GR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 KDIGO BP guideline:</a:t>
            </a:r>
            <a:r>
              <a:rPr lang="en-US" altLang="el-GR">
                <a:latin typeface="Arial" panose="020B0604020202020204" pitchFamily="34" charset="0"/>
                <a:cs typeface="Arial" panose="020B0604020202020204" pitchFamily="34" charset="0"/>
              </a:rPr>
              <a:t> No recommendation.</a:t>
            </a:r>
          </a:p>
          <a:p>
            <a:pPr algn="just" eaLnBrk="1" hangingPunct="1">
              <a:lnSpc>
                <a:spcPct val="135000"/>
              </a:lnSpc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l-GR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AHA/ACG guideline:</a:t>
            </a:r>
            <a:r>
              <a:rPr lang="en-US" altLang="el-GR">
                <a:latin typeface="Arial" panose="020B0604020202020204" pitchFamily="34" charset="0"/>
                <a:cs typeface="Arial" panose="020B0604020202020204" pitchFamily="34" charset="0"/>
              </a:rPr>
              <a:t> No recommendation.</a:t>
            </a:r>
          </a:p>
          <a:p>
            <a:pPr algn="just" eaLnBrk="1" hangingPunct="1">
              <a:lnSpc>
                <a:spcPct val="135000"/>
              </a:lnSpc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l-GR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ESH/ESC guideline:</a:t>
            </a:r>
            <a:r>
              <a:rPr lang="en-US" altLang="el-GR">
                <a:latin typeface="Arial" panose="020B0604020202020204" pitchFamily="34" charset="0"/>
                <a:cs typeface="Arial" panose="020B0604020202020204" pitchFamily="34" charset="0"/>
              </a:rPr>
              <a:t> No recommendation.</a:t>
            </a:r>
          </a:p>
          <a:p>
            <a:pPr algn="just" eaLnBrk="1" hangingPunct="1">
              <a:lnSpc>
                <a:spcPct val="135000"/>
              </a:lnSpc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l-GR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K/DOQI commentary on 2017 AHA/ACG guideline:</a:t>
            </a:r>
            <a:r>
              <a:rPr lang="en-US" altLang="el-GR">
                <a:latin typeface="Arial" panose="020B0604020202020204" pitchFamily="34" charset="0"/>
                <a:cs typeface="Arial" panose="020B0604020202020204" pitchFamily="34" charset="0"/>
              </a:rPr>
              <a:t> No recommendation. </a:t>
            </a:r>
            <a:r>
              <a:rPr lang="en-US" altLang="el-GR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eaLnBrk="1" hangingPunct="1">
              <a:lnSpc>
                <a:spcPct val="135000"/>
              </a:lnSpc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l-GR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 KDIGO BP guideline: </a:t>
            </a:r>
            <a:r>
              <a:rPr lang="en-US" altLang="el-GR">
                <a:latin typeface="Arial" panose="020B0604020202020204" pitchFamily="34" charset="0"/>
                <a:cs typeface="Arial" panose="020B0604020202020204" pitchFamily="34" charset="0"/>
              </a:rPr>
              <a:t>No recommendation.</a:t>
            </a:r>
          </a:p>
          <a:p>
            <a:pPr algn="just" eaLnBrk="1" hangingPunct="1">
              <a:lnSpc>
                <a:spcPct val="135000"/>
              </a:lnSpc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l-GR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ESH guideline:</a:t>
            </a:r>
            <a:r>
              <a:rPr lang="en-US" altLang="el-GR">
                <a:latin typeface="Arial" panose="020B0604020202020204" pitchFamily="34" charset="0"/>
                <a:cs typeface="Arial" panose="020B0604020202020204" pitchFamily="34" charset="0"/>
              </a:rPr>
              <a:t> No recommendation.</a:t>
            </a:r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5A70BCB5-19A3-12F1-556A-4C55D3000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7527925" cy="1009650"/>
          </a:xfrm>
        </p:spPr>
        <p:txBody>
          <a:bodyPr/>
          <a:lstStyle/>
          <a:p>
            <a:pPr algn="ctr" eaLnBrk="1" hangingPunct="1"/>
            <a:r>
              <a:rPr lang="en-US" altLang="el-GR" b="1"/>
              <a:t>Association of hypertension with mortality in ESRD</a:t>
            </a:r>
            <a:endParaRPr lang="el-GR" altLang="el-GR" b="1"/>
          </a:p>
        </p:txBody>
      </p:sp>
      <p:sp>
        <p:nvSpPr>
          <p:cNvPr id="32771" name="Text Box 4">
            <a:extLst>
              <a:ext uri="{FF2B5EF4-FFF2-40B4-BE49-F238E27FC236}">
                <a16:creationId xmlns:a16="http://schemas.microsoft.com/office/drawing/2014/main" id="{0F8CC434-520D-8DBB-7424-4215DE948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521450"/>
            <a:ext cx="58674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400" i="1">
                <a:latin typeface="Arial" panose="020B0604020202020204" pitchFamily="34" charset="0"/>
                <a:cs typeface="Arial" panose="020B0604020202020204" pitchFamily="34" charset="0"/>
              </a:rPr>
              <a:t>Han Yu-Chen, et al. J Hum Hypertens 2019;33:41-49</a:t>
            </a:r>
            <a:endParaRPr lang="el-GR" altLang="el-GR" sz="1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2" name="Picture 5">
            <a:extLst>
              <a:ext uri="{FF2B5EF4-FFF2-40B4-BE49-F238E27FC236}">
                <a16:creationId xmlns:a16="http://schemas.microsoft.com/office/drawing/2014/main" id="{9048092E-42DC-C06D-B4E8-D064B884E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8763000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>
            <a:extLst>
              <a:ext uri="{FF2B5EF4-FFF2-40B4-BE49-F238E27FC236}">
                <a16:creationId xmlns:a16="http://schemas.microsoft.com/office/drawing/2014/main" id="{461CA995-1D0F-6359-B35A-9FFCD424D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38350"/>
            <a:ext cx="6858000" cy="434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5" name="Text Box 6">
            <a:extLst>
              <a:ext uri="{FF2B5EF4-FFF2-40B4-BE49-F238E27FC236}">
                <a16:creationId xmlns:a16="http://schemas.microsoft.com/office/drawing/2014/main" id="{6A3B9E2B-F454-35DB-BF06-2617D06FE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545263"/>
            <a:ext cx="6019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400" i="1" dirty="0">
                <a:latin typeface="Arial" panose="020B0604020202020204" pitchFamily="34" charset="0"/>
                <a:cs typeface="Arial" panose="020B0604020202020204" pitchFamily="34" charset="0"/>
              </a:rPr>
              <a:t>Alborzi P, et al. Clin J Am Soc Nephrol 2007;2(6):1228-34. </a:t>
            </a:r>
            <a:endParaRPr lang="el-GR" altLang="el-G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6" name="Εικόνα 2">
            <a:extLst>
              <a:ext uri="{FF2B5EF4-FFF2-40B4-BE49-F238E27FC236}">
                <a16:creationId xmlns:a16="http://schemas.microsoft.com/office/drawing/2014/main" id="{ED9ED331-A514-0869-94AE-832A01A66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73113"/>
            <a:ext cx="801052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>
            <a:extLst>
              <a:ext uri="{FF2B5EF4-FFF2-40B4-BE49-F238E27FC236}">
                <a16:creationId xmlns:a16="http://schemas.microsoft.com/office/drawing/2014/main" id="{AA07BFAF-B284-9981-DFBF-D675665786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229600" cy="1447800"/>
          </a:xfrm>
        </p:spPr>
        <p:txBody>
          <a:bodyPr/>
          <a:lstStyle/>
          <a:p>
            <a:pPr algn="ctr" eaLnBrk="1" hangingPunct="1"/>
            <a:r>
              <a:rPr lang="en-US" altLang="el-GR" sz="3600" b="1"/>
              <a:t>1) Epidemiology</a:t>
            </a:r>
            <a:endParaRPr lang="el-GR" altLang="el-GR" sz="3600" b="1"/>
          </a:p>
        </p:txBody>
      </p:sp>
      <p:pic>
        <p:nvPicPr>
          <p:cNvPr id="17411" name="Εικόνα 1">
            <a:extLst>
              <a:ext uri="{FF2B5EF4-FFF2-40B4-BE49-F238E27FC236}">
                <a16:creationId xmlns:a16="http://schemas.microsoft.com/office/drawing/2014/main" id="{612D6F19-C5D7-A508-C955-A3A5578F9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2895600"/>
            <a:ext cx="67500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>
            <a:extLst>
              <a:ext uri="{FF2B5EF4-FFF2-40B4-BE49-F238E27FC236}">
                <a16:creationId xmlns:a16="http://schemas.microsoft.com/office/drawing/2014/main" id="{832DF5CA-8D1F-6B5E-733C-E3582191A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79883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4">
            <a:extLst>
              <a:ext uri="{FF2B5EF4-FFF2-40B4-BE49-F238E27FC236}">
                <a16:creationId xmlns:a16="http://schemas.microsoft.com/office/drawing/2014/main" id="{0C5C44A1-931B-66F1-B8D0-FBCC2D188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685800"/>
            <a:ext cx="807720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0" name="Text Box 8">
            <a:extLst>
              <a:ext uri="{FF2B5EF4-FFF2-40B4-BE49-F238E27FC236}">
                <a16:creationId xmlns:a16="http://schemas.microsoft.com/office/drawing/2014/main" id="{2C59CC00-B442-CC85-56CA-36FE3ED11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550025"/>
            <a:ext cx="6781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sz="1400" i="1" dirty="0">
                <a:latin typeface="Arial" panose="020B0604020202020204" pitchFamily="34" charset="0"/>
                <a:cs typeface="Arial" panose="020B0604020202020204" pitchFamily="34" charset="0"/>
              </a:rPr>
              <a:t>Georgianos PI, </a:t>
            </a:r>
            <a:r>
              <a:rPr lang="en-US" altLang="el-G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Vaios</a:t>
            </a:r>
            <a:r>
              <a:rPr lang="en-US" altLang="el-GR" sz="1400" i="1" dirty="0">
                <a:latin typeface="Arial" panose="020B0604020202020204" pitchFamily="34" charset="0"/>
                <a:cs typeface="Arial" panose="020B0604020202020204" pitchFamily="34" charset="0"/>
              </a:rPr>
              <a:t> V, </a:t>
            </a:r>
            <a:r>
              <a:rPr lang="en-US" altLang="el-G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Liakopoulos</a:t>
            </a:r>
            <a:r>
              <a:rPr lang="en-US" altLang="el-GR" sz="1400" i="1" dirty="0">
                <a:latin typeface="Arial" panose="020B0604020202020204" pitchFamily="34" charset="0"/>
                <a:cs typeface="Arial" panose="020B0604020202020204" pitchFamily="34" charset="0"/>
              </a:rPr>
              <a:t> V. J Clin Med 2021; 10(11):2232</a:t>
            </a:r>
            <a:endParaRPr lang="el-GR" altLang="el-G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8E6719E0-E38B-4C1C-3D53-9BA00990A874}"/>
              </a:ext>
            </a:extLst>
          </p:cNvPr>
          <p:cNvSpPr/>
          <p:nvPr/>
        </p:nvSpPr>
        <p:spPr>
          <a:xfrm>
            <a:off x="6096000" y="3048000"/>
            <a:ext cx="533400" cy="2971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C84C107C-722B-F485-E4CF-C797ADD893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82613"/>
            <a:ext cx="7862888" cy="1139825"/>
          </a:xfrm>
        </p:spPr>
        <p:txBody>
          <a:bodyPr/>
          <a:lstStyle/>
          <a:p>
            <a:pPr algn="ctr" eaLnBrk="1" hangingPunct="1"/>
            <a:r>
              <a:rPr lang="en-US" altLang="el-GR" b="1" dirty="0"/>
              <a:t>CV protection with antihypertensive agents in ESRD (1) </a:t>
            </a:r>
            <a:endParaRPr lang="el-GR" altLang="el-GR" b="1" dirty="0"/>
          </a:p>
        </p:txBody>
      </p:sp>
      <p:pic>
        <p:nvPicPr>
          <p:cNvPr id="35843" name="Picture 3">
            <a:extLst>
              <a:ext uri="{FF2B5EF4-FFF2-40B4-BE49-F238E27FC236}">
                <a16:creationId xmlns:a16="http://schemas.microsoft.com/office/drawing/2014/main" id="{A036BB74-5A40-275B-29D3-09F9A7D5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2344738"/>
            <a:ext cx="8229600" cy="389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4" name="Text Box 4">
            <a:extLst>
              <a:ext uri="{FF2B5EF4-FFF2-40B4-BE49-F238E27FC236}">
                <a16:creationId xmlns:a16="http://schemas.microsoft.com/office/drawing/2014/main" id="{B19E350E-BB5B-1732-5807-F972DDEE5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91288"/>
            <a:ext cx="58674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400" i="1" dirty="0">
                <a:latin typeface="Arial" panose="020B0604020202020204" pitchFamily="34" charset="0"/>
                <a:cs typeface="Arial" panose="020B0604020202020204" pitchFamily="34" charset="0"/>
              </a:rPr>
              <a:t>Lambers-</a:t>
            </a:r>
            <a:r>
              <a:rPr lang="en-US" altLang="el-G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Heerspink</a:t>
            </a:r>
            <a:r>
              <a:rPr lang="en-US" altLang="el-GR" sz="1400" i="1" dirty="0">
                <a:latin typeface="Arial" panose="020B0604020202020204" pitchFamily="34" charset="0"/>
                <a:cs typeface="Arial" panose="020B0604020202020204" pitchFamily="34" charset="0"/>
              </a:rPr>
              <a:t> H, et al. Lancet 2009; 373: 1009–15.</a:t>
            </a:r>
            <a:endParaRPr lang="el-GR" altLang="el-G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5" name="Oval 6">
            <a:extLst>
              <a:ext uri="{FF2B5EF4-FFF2-40B4-BE49-F238E27FC236}">
                <a16:creationId xmlns:a16="http://schemas.microsoft.com/office/drawing/2014/main" id="{894EF964-D2D2-549B-F6D6-13EC4EA37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648200"/>
            <a:ext cx="135255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>
            <a:extLst>
              <a:ext uri="{FF2B5EF4-FFF2-40B4-BE49-F238E27FC236}">
                <a16:creationId xmlns:a16="http://schemas.microsoft.com/office/drawing/2014/main" id="{BEA7CA92-F799-75AE-BE51-3B1AB09FF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953250" cy="475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7" name="Text Box 4">
            <a:extLst>
              <a:ext uri="{FF2B5EF4-FFF2-40B4-BE49-F238E27FC236}">
                <a16:creationId xmlns:a16="http://schemas.microsoft.com/office/drawing/2014/main" id="{22CBC520-B5BC-705B-323F-D8A5AF689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545263"/>
            <a:ext cx="6324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400" i="1" dirty="0">
                <a:latin typeface="Arial" panose="020B0604020202020204" pitchFamily="34" charset="0"/>
                <a:cs typeface="Arial" panose="020B0604020202020204" pitchFamily="34" charset="0"/>
              </a:rPr>
              <a:t>Agarwal R. &amp; Sinha AJ. Hypertension 2009;53(5):860-6.</a:t>
            </a:r>
            <a:endParaRPr lang="el-GR" altLang="el-G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Oval 5">
            <a:extLst>
              <a:ext uri="{FF2B5EF4-FFF2-40B4-BE49-F238E27FC236}">
                <a16:creationId xmlns:a16="http://schemas.microsoft.com/office/drawing/2014/main" id="{94F430C9-4938-92AE-E450-C5FC1DF9B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895600"/>
            <a:ext cx="1066800" cy="228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9" name="Oval 6">
            <a:extLst>
              <a:ext uri="{FF2B5EF4-FFF2-40B4-BE49-F238E27FC236}">
                <a16:creationId xmlns:a16="http://schemas.microsoft.com/office/drawing/2014/main" id="{33ECE979-7588-16F4-9FFD-A434CBF37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267200"/>
            <a:ext cx="1066800" cy="228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70" name="Oval 7">
            <a:extLst>
              <a:ext uri="{FF2B5EF4-FFF2-40B4-BE49-F238E27FC236}">
                <a16:creationId xmlns:a16="http://schemas.microsoft.com/office/drawing/2014/main" id="{C77AE9A0-C2F8-4BB4-B7A3-8D706B7B0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029200"/>
            <a:ext cx="1066800" cy="228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71" name="Rectangle 2">
            <a:extLst>
              <a:ext uri="{FF2B5EF4-FFF2-40B4-BE49-F238E27FC236}">
                <a16:creationId xmlns:a16="http://schemas.microsoft.com/office/drawing/2014/main" id="{E27DC592-36C2-DBE7-125E-D63D6D3C0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" y="498475"/>
            <a:ext cx="78613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685800" indent="-2825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95885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233488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508125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1965325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422525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879725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336925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3200" b="1" dirty="0">
                <a:solidFill>
                  <a:schemeClr val="bg1"/>
                </a:solidFill>
              </a:rPr>
              <a:t>CV protection with antihypertensive agents in ESRD (2) </a:t>
            </a:r>
            <a:endParaRPr lang="el-GR" altLang="el-GR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08010D7-53CD-2197-1BAD-6B541FA7B9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96900"/>
            <a:ext cx="8229600" cy="1139825"/>
          </a:xfrm>
        </p:spPr>
        <p:txBody>
          <a:bodyPr/>
          <a:lstStyle/>
          <a:p>
            <a:pPr algn="ctr" eaLnBrk="1" hangingPunct="1"/>
            <a:r>
              <a:rPr lang="en-US" altLang="el-GR" sz="3600" b="1"/>
              <a:t>BP targets in dialysis: BID trial</a:t>
            </a:r>
            <a:endParaRPr lang="el-GR" altLang="el-GR" sz="3600" b="1"/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D03F001D-54E7-48BF-1C40-D342AC103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550025"/>
            <a:ext cx="6705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400" i="1">
                <a:latin typeface="Arial" panose="020B0604020202020204" pitchFamily="34" charset="0"/>
                <a:cs typeface="Arial" panose="020B0604020202020204" pitchFamily="34" charset="0"/>
              </a:rPr>
              <a:t>Miskulin D, et al. J Am Soc Nephrol 201</a:t>
            </a:r>
            <a:r>
              <a:rPr lang="el-GR" altLang="el-GR" sz="1400" i="1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altLang="el-GR" sz="1400" i="1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l-GR" altLang="el-GR" sz="1400" i="1">
                <a:latin typeface="Arial" panose="020B0604020202020204" pitchFamily="34" charset="0"/>
                <a:cs typeface="Arial" panose="020B0604020202020204" pitchFamily="34" charset="0"/>
              </a:rPr>
              <a:t>29(2):571-578.</a:t>
            </a:r>
          </a:p>
        </p:txBody>
      </p:sp>
      <p:pic>
        <p:nvPicPr>
          <p:cNvPr id="37892" name="Εικόνα 1">
            <a:extLst>
              <a:ext uri="{FF2B5EF4-FFF2-40B4-BE49-F238E27FC236}">
                <a16:creationId xmlns:a16="http://schemas.microsoft.com/office/drawing/2014/main" id="{11090BF8-3ECF-F46F-6508-F1DBE573A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66925"/>
            <a:ext cx="8382000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B7054B3B-5B50-31F5-AF04-FCA4E0171E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1500" y="533400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altLang="el-GR" sz="3600" b="1" dirty="0"/>
              <a:t>4) Treatment of HTN in ESRD</a:t>
            </a:r>
            <a:br>
              <a:rPr lang="en-US" altLang="el-GR" sz="3600" b="1" dirty="0"/>
            </a:br>
            <a:r>
              <a:rPr lang="en-US" altLang="el-GR" sz="2800" b="1" dirty="0"/>
              <a:t>Non-pharmacological interventions</a:t>
            </a:r>
            <a:endParaRPr lang="el-GR" altLang="el-GR" sz="2800" b="1" dirty="0"/>
          </a:p>
        </p:txBody>
      </p:sp>
      <p:pic>
        <p:nvPicPr>
          <p:cNvPr id="39939" name="Εικόνα 1">
            <a:extLst>
              <a:ext uri="{FF2B5EF4-FFF2-40B4-BE49-F238E27FC236}">
                <a16:creationId xmlns:a16="http://schemas.microsoft.com/office/drawing/2014/main" id="{4DE5498A-D9A3-2EEB-CC51-64B00D757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2286000"/>
            <a:ext cx="42481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>
            <a:extLst>
              <a:ext uri="{FF2B5EF4-FFF2-40B4-BE49-F238E27FC236}">
                <a16:creationId xmlns:a16="http://schemas.microsoft.com/office/drawing/2014/main" id="{8A69614D-2463-04BC-C133-3C65A9533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263" y="6550025"/>
            <a:ext cx="70104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400" i="1" dirty="0">
                <a:latin typeface="Arial" panose="020B0604020202020204" pitchFamily="34" charset="0"/>
                <a:cs typeface="Arial" panose="020B0604020202020204" pitchFamily="34" charset="0"/>
              </a:rPr>
              <a:t>Georgianos PI &amp; Agarwal R. Nat Rev Nephrol 2016;12(10):636-47.</a:t>
            </a:r>
            <a:endParaRPr lang="el-GR" altLang="el-G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AA7701-C999-7499-1342-83ACF2CA59D9}"/>
              </a:ext>
            </a:extLst>
          </p:cNvPr>
          <p:cNvSpPr txBox="1"/>
          <p:nvPr/>
        </p:nvSpPr>
        <p:spPr>
          <a:xfrm>
            <a:off x="114300" y="2590800"/>
            <a:ext cx="8915400" cy="368863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sz="2000" i="1" dirty="0"/>
              <a:t>First-line management of hypertension in patients on dialysis should focus on: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i="1" dirty="0"/>
              <a:t>achieving dry weight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i="1" dirty="0"/>
              <a:t>lowering dietary Na</a:t>
            </a:r>
            <a:r>
              <a:rPr lang="en-US" sz="2000" i="1" baseline="30000" dirty="0"/>
              <a:t>+</a:t>
            </a:r>
            <a:r>
              <a:rPr lang="en-US" sz="2000" i="1" dirty="0"/>
              <a:t>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i="1" dirty="0"/>
              <a:t>individualizing dialysate Na</a:t>
            </a:r>
            <a:r>
              <a:rPr lang="en-US" sz="2000" i="1" baseline="30000" dirty="0"/>
              <a:t>+</a:t>
            </a:r>
            <a:r>
              <a:rPr lang="en-US" sz="2000" i="1" dirty="0"/>
              <a:t> concentrations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i="1" dirty="0"/>
              <a:t>ensuring dialysis sessions are of adequate duration</a:t>
            </a:r>
            <a:endParaRPr lang="el-GR" sz="2000" i="1" dirty="0"/>
          </a:p>
        </p:txBody>
      </p:sp>
      <p:sp>
        <p:nvSpPr>
          <p:cNvPr id="40965" name="TextBox 5">
            <a:extLst>
              <a:ext uri="{FF2B5EF4-FFF2-40B4-BE49-F238E27FC236}">
                <a16:creationId xmlns:a16="http://schemas.microsoft.com/office/drawing/2014/main" id="{A83C4100-8D49-A8AE-A848-8E8DFB935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3" y="757238"/>
            <a:ext cx="4572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n-US" altLang="el-GR" sz="3200" b="1" dirty="0">
                <a:solidFill>
                  <a:schemeClr val="bg1"/>
                </a:solidFill>
              </a:rPr>
              <a:t>Volume management strategies</a:t>
            </a:r>
            <a:endParaRPr lang="el-GR" altLang="el-GR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>
            <a:extLst>
              <a:ext uri="{FF2B5EF4-FFF2-40B4-BE49-F238E27FC236}">
                <a16:creationId xmlns:a16="http://schemas.microsoft.com/office/drawing/2014/main" id="{06E8ECC5-F2EE-75AC-067D-BD81049E2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31520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7" name="Text Box 6">
            <a:extLst>
              <a:ext uri="{FF2B5EF4-FFF2-40B4-BE49-F238E27FC236}">
                <a16:creationId xmlns:a16="http://schemas.microsoft.com/office/drawing/2014/main" id="{ABFCC823-C342-60B2-D552-444CCBCA9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521450"/>
            <a:ext cx="5257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400" i="1">
                <a:latin typeface="Arial" panose="020B0604020202020204" pitchFamily="34" charset="0"/>
                <a:cs typeface="Arial" panose="020B0604020202020204" pitchFamily="34" charset="0"/>
              </a:rPr>
              <a:t>Agarwal R, et al. Hypertension 2009;53(3):500-7.</a:t>
            </a:r>
            <a:endParaRPr lang="el-GR" altLang="el-GR" sz="1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988" name="Εικόνα 2" descr="Εικόνα που περιέχει κείμενο, στιγμιότυπο οθόνης, γραμματοσειρά, αριθ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60F83A52-3E24-97F7-8A34-4521A1E65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92300"/>
            <a:ext cx="82296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A8321051-3AE8-EC33-BE88-D603351EE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719138"/>
            <a:ext cx="77628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3">
            <a:extLst>
              <a:ext uri="{FF2B5EF4-FFF2-40B4-BE49-F238E27FC236}">
                <a16:creationId xmlns:a16="http://schemas.microsoft.com/office/drawing/2014/main" id="{676FC66E-D2C9-6947-9173-7130FD690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2" name="Oval 4">
            <a:extLst>
              <a:ext uri="{FF2B5EF4-FFF2-40B4-BE49-F238E27FC236}">
                <a16:creationId xmlns:a16="http://schemas.microsoft.com/office/drawing/2014/main" id="{A5F5733D-ADD7-531C-00BF-22C80F090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200400"/>
            <a:ext cx="12192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3" name="Oval 5">
            <a:extLst>
              <a:ext uri="{FF2B5EF4-FFF2-40B4-BE49-F238E27FC236}">
                <a16:creationId xmlns:a16="http://schemas.microsoft.com/office/drawing/2014/main" id="{22808736-79F6-C7A3-0AFC-D98FB9815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334000"/>
            <a:ext cx="12192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4" name="Text Box 6">
            <a:extLst>
              <a:ext uri="{FF2B5EF4-FFF2-40B4-BE49-F238E27FC236}">
                <a16:creationId xmlns:a16="http://schemas.microsoft.com/office/drawing/2014/main" id="{C1B7B6C1-8983-E047-D768-7D8AA34FD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521450"/>
            <a:ext cx="62484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400" i="1" dirty="0">
                <a:latin typeface="Arial" panose="020B0604020202020204" pitchFamily="34" charset="0"/>
                <a:cs typeface="Arial" panose="020B0604020202020204" pitchFamily="34" charset="0"/>
              </a:rPr>
              <a:t>Cole N, et al. J Hum </a:t>
            </a:r>
            <a:r>
              <a:rPr lang="en-US" altLang="el-G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Hypertens</a:t>
            </a:r>
            <a:r>
              <a:rPr lang="en-US" altLang="el-GR" sz="1400" i="1" dirty="0">
                <a:latin typeface="Arial" panose="020B0604020202020204" pitchFamily="34" charset="0"/>
                <a:cs typeface="Arial" panose="020B0604020202020204" pitchFamily="34" charset="0"/>
              </a:rPr>
              <a:t> 2019; 33:319-326.</a:t>
            </a:r>
            <a:endParaRPr lang="el-GR" altLang="el-G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>
            <a:extLst>
              <a:ext uri="{FF2B5EF4-FFF2-40B4-BE49-F238E27FC236}">
                <a16:creationId xmlns:a16="http://schemas.microsoft.com/office/drawing/2014/main" id="{74A6AC37-DACC-6F5D-5542-0BB6DE6399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696913"/>
            <a:ext cx="5257800" cy="606425"/>
          </a:xfrm>
        </p:spPr>
        <p:txBody>
          <a:bodyPr/>
          <a:lstStyle/>
          <a:p>
            <a:pPr algn="ctr" eaLnBrk="1" hangingPunct="1"/>
            <a:r>
              <a:rPr lang="en-US" altLang="el-GR" sz="2800" b="1"/>
              <a:t>Prescription of dialysate Na</a:t>
            </a:r>
            <a:r>
              <a:rPr lang="en-US" altLang="el-GR" sz="2800" b="1" baseline="30000"/>
              <a:t>+</a:t>
            </a:r>
            <a:r>
              <a:rPr lang="en-US" altLang="el-GR" sz="2800" b="1"/>
              <a:t> concentration</a:t>
            </a:r>
            <a:endParaRPr lang="el-GR" altLang="el-GR" sz="2800" b="1"/>
          </a:p>
        </p:txBody>
      </p:sp>
      <p:pic>
        <p:nvPicPr>
          <p:cNvPr id="44035" name="Picture 5">
            <a:extLst>
              <a:ext uri="{FF2B5EF4-FFF2-40B4-BE49-F238E27FC236}">
                <a16:creationId xmlns:a16="http://schemas.microsoft.com/office/drawing/2014/main" id="{72C3206F-85F8-F980-D5EE-9B6834B67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593850"/>
            <a:ext cx="8153400" cy="497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6" name="Text Box 6">
            <a:extLst>
              <a:ext uri="{FF2B5EF4-FFF2-40B4-BE49-F238E27FC236}">
                <a16:creationId xmlns:a16="http://schemas.microsoft.com/office/drawing/2014/main" id="{A81A7727-9FA3-5F63-9C97-A1AC7C40B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553200"/>
            <a:ext cx="70104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400" i="1" dirty="0">
                <a:latin typeface="Arial" panose="020B0604020202020204" pitchFamily="34" charset="0"/>
                <a:cs typeface="Arial" panose="020B0604020202020204" pitchFamily="34" charset="0"/>
              </a:rPr>
              <a:t>Georgianos PI &amp; Agarwal R. Nat Rev Nephrol 2016;12(10):636-47.</a:t>
            </a:r>
            <a:endParaRPr lang="el-GR" altLang="el-G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915A8D48-E7C4-01BA-F6A0-B35725A44147}"/>
              </a:ext>
            </a:extLst>
          </p:cNvPr>
          <p:cNvSpPr/>
          <p:nvPr/>
        </p:nvSpPr>
        <p:spPr>
          <a:xfrm>
            <a:off x="495300" y="2514600"/>
            <a:ext cx="8153400" cy="7620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>
            <a:extLst>
              <a:ext uri="{FF2B5EF4-FFF2-40B4-BE49-F238E27FC236}">
                <a16:creationId xmlns:a16="http://schemas.microsoft.com/office/drawing/2014/main" id="{699058D7-C4C7-D06F-DB8D-555B4DBDC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685800"/>
            <a:ext cx="754380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5">
            <a:extLst>
              <a:ext uri="{FF2B5EF4-FFF2-40B4-BE49-F238E27FC236}">
                <a16:creationId xmlns:a16="http://schemas.microsoft.com/office/drawing/2014/main" id="{F494DA8D-9695-8BEB-F7CF-8D3266F80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7004050" cy="414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0" name="Text Box 6">
            <a:extLst>
              <a:ext uri="{FF2B5EF4-FFF2-40B4-BE49-F238E27FC236}">
                <a16:creationId xmlns:a16="http://schemas.microsoft.com/office/drawing/2014/main" id="{F5D87444-BE3D-91A4-7621-2FF67F1BC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550025"/>
            <a:ext cx="61722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400" i="1" dirty="0">
                <a:latin typeface="Arial" panose="020B0604020202020204" pitchFamily="34" charset="0"/>
                <a:cs typeface="Arial" panose="020B0604020202020204" pitchFamily="34" charset="0"/>
              </a:rPr>
              <a:t>Tandon T, et al. Nephrol Dial Transplant 2013;28(6):1562-8.</a:t>
            </a:r>
            <a:endParaRPr lang="el-GR" altLang="el-G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C4E98D92-8EE2-E2E9-14C0-75683B7780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863600"/>
            <a:ext cx="6345238" cy="709613"/>
          </a:xfrm>
        </p:spPr>
        <p:txBody>
          <a:bodyPr/>
          <a:lstStyle/>
          <a:p>
            <a:pPr algn="ctr" eaLnBrk="1" hangingPunct="1"/>
            <a:r>
              <a:rPr lang="en-US" altLang="el-GR" sz="2800" b="1"/>
              <a:t>Prevalence, treatment and control of hypertension in HD patients</a:t>
            </a:r>
            <a:endParaRPr lang="el-GR" altLang="el-GR" sz="2800" b="1"/>
          </a:p>
        </p:txBody>
      </p:sp>
      <p:pic>
        <p:nvPicPr>
          <p:cNvPr id="18435" name="Picture 5">
            <a:extLst>
              <a:ext uri="{FF2B5EF4-FFF2-40B4-BE49-F238E27FC236}">
                <a16:creationId xmlns:a16="http://schemas.microsoft.com/office/drawing/2014/main" id="{2BAE6540-5A1D-C86E-5EC6-1576F3DF4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2286000"/>
            <a:ext cx="8959850" cy="400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Text Box 7">
            <a:extLst>
              <a:ext uri="{FF2B5EF4-FFF2-40B4-BE49-F238E27FC236}">
                <a16:creationId xmlns:a16="http://schemas.microsoft.com/office/drawing/2014/main" id="{F5A5ADBE-F608-44BA-9FFF-BB0B42EED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545263"/>
            <a:ext cx="76962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400" i="1" dirty="0">
                <a:latin typeface="Arial" panose="020B0604020202020204" pitchFamily="34" charset="0"/>
                <a:cs typeface="Arial" panose="020B0604020202020204" pitchFamily="34" charset="0"/>
              </a:rPr>
              <a:t>Sarafidis PA, et al. Nephrol Dial Transplant 2017;32:620-640.</a:t>
            </a:r>
            <a:endParaRPr lang="el-GR" altLang="el-G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2B4A6AB4-EEFB-FC50-C245-8AA834AF5D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467600" cy="1139825"/>
          </a:xfrm>
        </p:spPr>
        <p:txBody>
          <a:bodyPr/>
          <a:lstStyle/>
          <a:p>
            <a:pPr algn="ctr" eaLnBrk="1" hangingPunct="1"/>
            <a:r>
              <a:rPr lang="en-US" altLang="el-GR" b="1"/>
              <a:t>5) Pharmacotherapy</a:t>
            </a:r>
            <a:endParaRPr lang="el-GR" altLang="el-GR" b="1"/>
          </a:p>
        </p:txBody>
      </p:sp>
      <p:pic>
        <p:nvPicPr>
          <p:cNvPr id="46083" name="Εικόνα 1">
            <a:extLst>
              <a:ext uri="{FF2B5EF4-FFF2-40B4-BE49-F238E27FC236}">
                <a16:creationId xmlns:a16="http://schemas.microsoft.com/office/drawing/2014/main" id="{91CCCD6B-6DAD-E5E8-1FE6-277FC355A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46375"/>
            <a:ext cx="59610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>
            <a:extLst>
              <a:ext uri="{FF2B5EF4-FFF2-40B4-BE49-F238E27FC236}">
                <a16:creationId xmlns:a16="http://schemas.microsoft.com/office/drawing/2014/main" id="{82B3C699-9395-D6C2-B810-EE2F93DE31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574675"/>
            <a:ext cx="7173913" cy="1139825"/>
          </a:xfrm>
        </p:spPr>
        <p:txBody>
          <a:bodyPr/>
          <a:lstStyle/>
          <a:p>
            <a:pPr algn="ctr" eaLnBrk="1" hangingPunct="1"/>
            <a:r>
              <a:rPr lang="en-US" altLang="el-GR" b="1"/>
              <a:t>Pharmacotherapy for HTN in ESRD: clinical trial evidence</a:t>
            </a:r>
            <a:endParaRPr lang="el-GR" altLang="el-GR" b="1"/>
          </a:p>
        </p:txBody>
      </p:sp>
      <p:pic>
        <p:nvPicPr>
          <p:cNvPr id="48131" name="Picture 5">
            <a:extLst>
              <a:ext uri="{FF2B5EF4-FFF2-40B4-BE49-F238E27FC236}">
                <a16:creationId xmlns:a16="http://schemas.microsoft.com/office/drawing/2014/main" id="{A3E87E62-499D-0567-332B-2D456B22D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4225"/>
            <a:ext cx="806926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2" name="Text Box 7">
            <a:extLst>
              <a:ext uri="{FF2B5EF4-FFF2-40B4-BE49-F238E27FC236}">
                <a16:creationId xmlns:a16="http://schemas.microsoft.com/office/drawing/2014/main" id="{34BFB845-3352-D12B-E761-7546F82D9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550025"/>
            <a:ext cx="70104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400" i="1" dirty="0">
                <a:latin typeface="Arial" panose="020B0604020202020204" pitchFamily="34" charset="0"/>
                <a:cs typeface="Arial" panose="020B0604020202020204" pitchFamily="34" charset="0"/>
              </a:rPr>
              <a:t>Georgianos PI &amp; Agarwal R. Nat Rev Nephrol 2016;12(10):636-47.</a:t>
            </a:r>
            <a:endParaRPr lang="el-GR" altLang="el-G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>
            <a:extLst>
              <a:ext uri="{FF2B5EF4-FFF2-40B4-BE49-F238E27FC236}">
                <a16:creationId xmlns:a16="http://schemas.microsoft.com/office/drawing/2014/main" id="{C1621973-F97B-3493-3644-9106631E4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550025"/>
            <a:ext cx="9144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400" i="1">
                <a:latin typeface="Arial" panose="020B0604020202020204" pitchFamily="34" charset="0"/>
                <a:cs typeface="Arial" panose="020B0604020202020204" pitchFamily="34" charset="0"/>
              </a:rPr>
              <a:t>Bansal N et al. </a:t>
            </a:r>
            <a:r>
              <a:rPr lang="it-IT" altLang="el-GR" sz="1400" i="1">
                <a:latin typeface="Arial" panose="020B0604020202020204" pitchFamily="34" charset="0"/>
                <a:cs typeface="Arial" panose="020B0604020202020204" pitchFamily="34" charset="0"/>
              </a:rPr>
              <a:t>Hypertension. 2023 Jun;80(6):e112-e122</a:t>
            </a:r>
            <a:r>
              <a:rPr lang="el-GR" altLang="el-GR" sz="1400" i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7107" name="Rectangle 5">
            <a:extLst>
              <a:ext uri="{FF2B5EF4-FFF2-40B4-BE49-F238E27FC236}">
                <a16:creationId xmlns:a16="http://schemas.microsoft.com/office/drawing/2014/main" id="{745AC2AA-2833-31FE-9F80-EE0B970141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7525" y="533400"/>
            <a:ext cx="7772400" cy="1139825"/>
          </a:xfrm>
        </p:spPr>
        <p:txBody>
          <a:bodyPr/>
          <a:lstStyle/>
          <a:p>
            <a:pPr algn="ctr" eaLnBrk="1" hangingPunct="1"/>
            <a:r>
              <a:rPr lang="en-US" altLang="el-GR" sz="2800" b="1"/>
              <a:t>Recommendations for the pharmacotherapy of HTN in predialysis CKD</a:t>
            </a:r>
            <a:endParaRPr lang="el-GR" altLang="el-GR" sz="2800" b="1"/>
          </a:p>
        </p:txBody>
      </p:sp>
      <p:pic>
        <p:nvPicPr>
          <p:cNvPr id="47108" name="Εικόνα 4" descr="Εικόνα που περιέχει κείμενο, στιγμιότυπο οθόνης, αριθμός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0B5790FD-0AEE-A375-8663-BD0B9F341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590800"/>
            <a:ext cx="88201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0800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Τίτλος 1">
            <a:extLst>
              <a:ext uri="{FF2B5EF4-FFF2-40B4-BE49-F238E27FC236}">
                <a16:creationId xmlns:a16="http://schemas.microsoft.com/office/drawing/2014/main" id="{8283A9D4-76D8-782F-FF0E-14A5621218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altLang="el-GR"/>
          </a:p>
        </p:txBody>
      </p:sp>
      <p:pic>
        <p:nvPicPr>
          <p:cNvPr id="50179" name="Εικόνα 2">
            <a:extLst>
              <a:ext uri="{FF2B5EF4-FFF2-40B4-BE49-F238E27FC236}">
                <a16:creationId xmlns:a16="http://schemas.microsoft.com/office/drawing/2014/main" id="{FC3C8286-59C7-621A-0ADE-A8D019C96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406" y="1565807"/>
            <a:ext cx="6619875" cy="2573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0" name="TextBox 4">
            <a:extLst>
              <a:ext uri="{FF2B5EF4-FFF2-40B4-BE49-F238E27FC236}">
                <a16:creationId xmlns:a16="http://schemas.microsoft.com/office/drawing/2014/main" id="{CD41321E-0DF6-A3A3-F4BD-57E47BEB4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118" y="2478088"/>
            <a:ext cx="16652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US" altLang="el-GR" sz="1600" b="1" i="1" u="sng" dirty="0"/>
              <a:t>Fatal/non-fatal CV events</a:t>
            </a:r>
            <a:endParaRPr lang="el-GR" altLang="el-GR" sz="1600" b="1" i="1" u="sng" dirty="0"/>
          </a:p>
        </p:txBody>
      </p:sp>
      <p:pic>
        <p:nvPicPr>
          <p:cNvPr id="50181" name="Εικόνα 5">
            <a:extLst>
              <a:ext uri="{FF2B5EF4-FFF2-40B4-BE49-F238E27FC236}">
                <a16:creationId xmlns:a16="http://schemas.microsoft.com/office/drawing/2014/main" id="{A7B3F0F8-2AB2-8118-432E-6E70F49A0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406" y="4196294"/>
            <a:ext cx="6615112" cy="2457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2" name="TextBox 6">
            <a:extLst>
              <a:ext uri="{FF2B5EF4-FFF2-40B4-BE49-F238E27FC236}">
                <a16:creationId xmlns:a16="http://schemas.microsoft.com/office/drawing/2014/main" id="{C25EC3CD-C93E-688D-FE36-937120C36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468" y="5228168"/>
            <a:ext cx="1531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US" altLang="el-GR" sz="1600" b="1" i="1" u="sng" dirty="0"/>
              <a:t>CV mortality</a:t>
            </a:r>
            <a:endParaRPr lang="el-GR" altLang="el-GR" sz="1600" b="1" i="1" u="sng" dirty="0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CCFFDB8F-1A76-E9F7-617F-A2D646FA0EEF}"/>
              </a:ext>
            </a:extLst>
          </p:cNvPr>
          <p:cNvSpPr/>
          <p:nvPr/>
        </p:nvSpPr>
        <p:spPr>
          <a:xfrm>
            <a:off x="5249863" y="3063875"/>
            <a:ext cx="842963" cy="365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D6146B74-EBDA-BFE9-5762-A0CEF3373175}"/>
              </a:ext>
            </a:extLst>
          </p:cNvPr>
          <p:cNvSpPr/>
          <p:nvPr/>
        </p:nvSpPr>
        <p:spPr>
          <a:xfrm>
            <a:off x="5249864" y="5566306"/>
            <a:ext cx="842962" cy="365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pic>
        <p:nvPicPr>
          <p:cNvPr id="50185" name="Εικόνα 9">
            <a:extLst>
              <a:ext uri="{FF2B5EF4-FFF2-40B4-BE49-F238E27FC236}">
                <a16:creationId xmlns:a16="http://schemas.microsoft.com/office/drawing/2014/main" id="{A90F1C50-87AB-F8CD-9E23-13BDE37B5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5357"/>
            <a:ext cx="697706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446CFD4B-E250-0915-E83B-7A5B3FC59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6655315"/>
            <a:ext cx="5410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200" i="1" dirty="0">
                <a:latin typeface="Arial" panose="020B0604020202020204" pitchFamily="34" charset="0"/>
                <a:cs typeface="Arial" panose="020B0604020202020204" pitchFamily="34" charset="0"/>
              </a:rPr>
              <a:t>Georgianos PI, et al. Nephrol Dial Transplant 2023; 38: 203-211</a:t>
            </a:r>
            <a:endParaRPr lang="el-GR" altLang="el-GR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>
            <a:extLst>
              <a:ext uri="{FF2B5EF4-FFF2-40B4-BE49-F238E27FC236}">
                <a16:creationId xmlns:a16="http://schemas.microsoft.com/office/drawing/2014/main" id="{C3132FDD-3D56-ADCB-A1B3-84D02F15B6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547688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altLang="el-GR" sz="2800" b="1"/>
              <a:t>RCTs with ACEIs or ARBs in PD</a:t>
            </a:r>
            <a:endParaRPr lang="el-GR" altLang="el-GR" sz="2800" b="1"/>
          </a:p>
        </p:txBody>
      </p:sp>
      <p:sp>
        <p:nvSpPr>
          <p:cNvPr id="51203" name="Text Box 6">
            <a:extLst>
              <a:ext uri="{FF2B5EF4-FFF2-40B4-BE49-F238E27FC236}">
                <a16:creationId xmlns:a16="http://schemas.microsoft.com/office/drawing/2014/main" id="{83C04ED8-ACC7-CA28-25DD-72E391537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538913"/>
            <a:ext cx="5638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sz="1400" i="1">
                <a:latin typeface="Arial" panose="020B0604020202020204" pitchFamily="34" charset="0"/>
                <a:cs typeface="Arial" panose="020B0604020202020204" pitchFamily="34" charset="0"/>
              </a:rPr>
              <a:t>Vaios V, et al. Clin J Am Soc Nephrol 2019; </a:t>
            </a:r>
            <a:r>
              <a:rPr lang="el-GR" altLang="el-GR" sz="1400" i="1">
                <a:latin typeface="Arial" panose="020B0604020202020204" pitchFamily="34" charset="0"/>
                <a:cs typeface="Arial" panose="020B0604020202020204" pitchFamily="34" charset="0"/>
              </a:rPr>
              <a:t>14:297-305</a:t>
            </a:r>
          </a:p>
        </p:txBody>
      </p:sp>
      <p:pic>
        <p:nvPicPr>
          <p:cNvPr id="51204" name="Εικόνα 2" descr="Εικόνα που περιέχει κείμενο, στιγμιότυπο οθόνης, αριθμός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6FA20AEB-D3A1-32A5-9735-AF786DA9B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1608138"/>
            <a:ext cx="8159750" cy="484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Τίτλος 1">
            <a:extLst>
              <a:ext uri="{FF2B5EF4-FFF2-40B4-BE49-F238E27FC236}">
                <a16:creationId xmlns:a16="http://schemas.microsoft.com/office/drawing/2014/main" id="{B4F188DD-E662-CB4E-7E21-3F7EC3D27C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828675"/>
            <a:ext cx="6345238" cy="709613"/>
          </a:xfrm>
        </p:spPr>
        <p:txBody>
          <a:bodyPr/>
          <a:lstStyle/>
          <a:p>
            <a:pPr algn="ctr" eaLnBrk="1" hangingPunct="1"/>
            <a:r>
              <a:rPr lang="en-US" altLang="el-GR" b="1"/>
              <a:t>Atenolol vs Lisinopril in HD:</a:t>
            </a:r>
            <a:br>
              <a:rPr lang="en-US" altLang="el-GR" b="1"/>
            </a:br>
            <a:r>
              <a:rPr lang="en-US" altLang="el-GR" b="1"/>
              <a:t>the HDPAL trial</a:t>
            </a:r>
            <a:endParaRPr lang="el-GR" altLang="el-GR" b="1"/>
          </a:p>
        </p:txBody>
      </p:sp>
      <p:sp>
        <p:nvSpPr>
          <p:cNvPr id="52227" name="TextBox 2">
            <a:extLst>
              <a:ext uri="{FF2B5EF4-FFF2-40B4-BE49-F238E27FC236}">
                <a16:creationId xmlns:a16="http://schemas.microsoft.com/office/drawing/2014/main" id="{281F6B1B-511C-E720-501C-6A313A8E0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711450"/>
            <a:ext cx="228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altLang="el-GR" b="1"/>
              <a:t>200 HD patients</a:t>
            </a:r>
          </a:p>
        </p:txBody>
      </p:sp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0A7A732C-BD01-FD9B-3B0B-F0A1BE2C8C25}"/>
              </a:ext>
            </a:extLst>
          </p:cNvPr>
          <p:cNvCxnSpPr>
            <a:cxnSpLocks/>
            <a:stCxn id="52227" idx="3"/>
          </p:cNvCxnSpPr>
          <p:nvPr/>
        </p:nvCxnSpPr>
        <p:spPr>
          <a:xfrm flipV="1">
            <a:off x="2590800" y="2711450"/>
            <a:ext cx="1830388" cy="184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29" name="TextBox 5">
            <a:extLst>
              <a:ext uri="{FF2B5EF4-FFF2-40B4-BE49-F238E27FC236}">
                <a16:creationId xmlns:a16="http://schemas.microsoft.com/office/drawing/2014/main" id="{74389162-D054-F7B5-E962-3C18B912E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938" y="2525713"/>
            <a:ext cx="335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US" altLang="el-GR"/>
              <a:t>100: Atenolol TIW</a:t>
            </a:r>
            <a:endParaRPr lang="el-GR" altLang="el-GR"/>
          </a:p>
        </p:txBody>
      </p:sp>
      <p:sp>
        <p:nvSpPr>
          <p:cNvPr id="52230" name="TextBox 6">
            <a:extLst>
              <a:ext uri="{FF2B5EF4-FFF2-40B4-BE49-F238E27FC236}">
                <a16:creationId xmlns:a16="http://schemas.microsoft.com/office/drawing/2014/main" id="{CF2C22D0-54E5-4F5A-80FD-0CA88071C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25" y="3054350"/>
            <a:ext cx="3352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US" altLang="el-GR"/>
              <a:t>100: Lisinopril TIW</a:t>
            </a:r>
            <a:endParaRPr lang="el-GR" altLang="el-GR"/>
          </a:p>
        </p:txBody>
      </p:sp>
      <p:cxnSp>
        <p:nvCxnSpPr>
          <p:cNvPr id="8" name="Ευθύγραμμο βέλος σύνδεσης 7">
            <a:extLst>
              <a:ext uri="{FF2B5EF4-FFF2-40B4-BE49-F238E27FC236}">
                <a16:creationId xmlns:a16="http://schemas.microsoft.com/office/drawing/2014/main" id="{5FF755A6-CF1C-AB8D-9389-F70EBE16C6B2}"/>
              </a:ext>
            </a:extLst>
          </p:cNvPr>
          <p:cNvCxnSpPr>
            <a:cxnSpLocks/>
            <a:stCxn id="52227" idx="3"/>
          </p:cNvCxnSpPr>
          <p:nvPr/>
        </p:nvCxnSpPr>
        <p:spPr>
          <a:xfrm>
            <a:off x="2590800" y="2895600"/>
            <a:ext cx="1849438" cy="320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2" name="TextBox 15">
            <a:extLst>
              <a:ext uri="{FF2B5EF4-FFF2-40B4-BE49-F238E27FC236}">
                <a16:creationId xmlns:a16="http://schemas.microsoft.com/office/drawing/2014/main" id="{F5130FF0-CABC-3591-1391-4985A282A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73450"/>
            <a:ext cx="2590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altLang="el-GR" b="1"/>
              <a:t>12-month period </a:t>
            </a:r>
            <a:endParaRPr lang="el-GR" altLang="el-GR" b="1"/>
          </a:p>
        </p:txBody>
      </p:sp>
      <p:sp>
        <p:nvSpPr>
          <p:cNvPr id="52233" name="TextBox 16">
            <a:extLst>
              <a:ext uri="{FF2B5EF4-FFF2-40B4-BE49-F238E27FC236}">
                <a16:creationId xmlns:a16="http://schemas.microsoft.com/office/drawing/2014/main" id="{41DE88EB-FFF1-9041-7986-408010D65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205288"/>
            <a:ext cx="8847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altLang="el-GR" b="1"/>
              <a:t>BP monitoring: HBPM (monthly) and 44h interdialytic ABPM (every 3 months)</a:t>
            </a:r>
            <a:endParaRPr lang="el-GR" altLang="el-GR" b="1"/>
          </a:p>
        </p:txBody>
      </p:sp>
      <p:sp>
        <p:nvSpPr>
          <p:cNvPr id="52234" name="Text Box 10">
            <a:extLst>
              <a:ext uri="{FF2B5EF4-FFF2-40B4-BE49-F238E27FC236}">
                <a16:creationId xmlns:a16="http://schemas.microsoft.com/office/drawing/2014/main" id="{C2C7B2E6-BABD-191B-CF40-3F8E506F7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553200"/>
            <a:ext cx="50292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400" i="1">
                <a:latin typeface="Arial" panose="020B0604020202020204" pitchFamily="34" charset="0"/>
                <a:cs typeface="Arial" panose="020B0604020202020204" pitchFamily="34" charset="0"/>
              </a:rPr>
              <a:t>Agarwal R, et al. Nephrol Dial Transplant 2014; 29: 672-681.</a:t>
            </a:r>
            <a:endParaRPr lang="el-GR" altLang="el-GR" sz="1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35" name="TextBox 18">
            <a:extLst>
              <a:ext uri="{FF2B5EF4-FFF2-40B4-BE49-F238E27FC236}">
                <a16:creationId xmlns:a16="http://schemas.microsoft.com/office/drawing/2014/main" id="{545FBC43-CD81-73C7-9EE2-BDC9D9DEA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" y="5073650"/>
            <a:ext cx="8626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altLang="el-GR" b="1"/>
              <a:t>Primary outcome: between group differences in change from baseline (CFB) to 12 months in LVMI</a:t>
            </a:r>
            <a:endParaRPr lang="el-GR" altLang="el-GR" b="1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Τίτλος 1">
            <a:extLst>
              <a:ext uri="{FF2B5EF4-FFF2-40B4-BE49-F238E27FC236}">
                <a16:creationId xmlns:a16="http://schemas.microsoft.com/office/drawing/2014/main" id="{4D15743A-5441-40E2-E33B-F923E00C3D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6421438" cy="990600"/>
          </a:xfrm>
        </p:spPr>
        <p:txBody>
          <a:bodyPr/>
          <a:lstStyle/>
          <a:p>
            <a:pPr eaLnBrk="1" hangingPunct="1"/>
            <a:endParaRPr lang="el-GR" altLang="el-GR"/>
          </a:p>
        </p:txBody>
      </p:sp>
      <p:pic>
        <p:nvPicPr>
          <p:cNvPr id="53251" name="Εικόνα 5" descr="Εικόνα που περιέχει κείμενο, γραμμή, διάγραμμα, παράλληλα&#10;&#10;Περιγραφή που δημιουργήθηκε αυτόματα">
            <a:extLst>
              <a:ext uri="{FF2B5EF4-FFF2-40B4-BE49-F238E27FC236}">
                <a16:creationId xmlns:a16="http://schemas.microsoft.com/office/drawing/2014/main" id="{7EA04BA3-24DE-3C1C-F1E4-9C92EB5A1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76213"/>
            <a:ext cx="4437062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Εικόνα 7" descr="Εικόνα που περιέχει κείμενο, διάγραμμα, γραμμή, παράλληλα&#10;&#10;Περιγραφή που δημιουργήθηκε αυτόματα">
            <a:extLst>
              <a:ext uri="{FF2B5EF4-FFF2-40B4-BE49-F238E27FC236}">
                <a16:creationId xmlns:a16="http://schemas.microsoft.com/office/drawing/2014/main" id="{5913ACC2-7C64-9F83-D41F-A0DB4CC22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13"/>
            <a:ext cx="4392613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Εικόνα 9" descr="Εικόνα που περιέχει κείμενο, διάγραμμα, γραμμή, γράφημα&#10;&#10;Περιγραφή που δημιουργήθηκε αυτόματα">
            <a:extLst>
              <a:ext uri="{FF2B5EF4-FFF2-40B4-BE49-F238E27FC236}">
                <a16:creationId xmlns:a16="http://schemas.microsoft.com/office/drawing/2014/main" id="{80EE408A-3959-6D9E-4B48-D1129847E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597275"/>
            <a:ext cx="4630738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Εικόνα 11" descr="Εικόνα που περιέχει κείμενο, γραμμή, διάγραμμα, γράφημα&#10;&#10;Περιγραφή που δημιουργήθηκε αυτόματα">
            <a:extLst>
              <a:ext uri="{FF2B5EF4-FFF2-40B4-BE49-F238E27FC236}">
                <a16:creationId xmlns:a16="http://schemas.microsoft.com/office/drawing/2014/main" id="{FD90C1E2-C21D-FF60-B44D-C629A5DA8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8" y="3338513"/>
            <a:ext cx="4518025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0">
            <a:extLst>
              <a:ext uri="{FF2B5EF4-FFF2-40B4-BE49-F238E27FC236}">
                <a16:creationId xmlns:a16="http://schemas.microsoft.com/office/drawing/2014/main" id="{4F4ED62C-5D6F-96FF-274A-A64DF8925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521450"/>
            <a:ext cx="7543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400" i="1">
                <a:latin typeface="Arial" panose="020B0604020202020204" pitchFamily="34" charset="0"/>
                <a:cs typeface="Arial" panose="020B0604020202020204" pitchFamily="34" charset="0"/>
              </a:rPr>
              <a:t>Agarwal R, et al. Nephrol Dial Transplant 2014; 29: 672-681.</a:t>
            </a:r>
            <a:endParaRPr lang="el-GR" altLang="el-GR" sz="1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299" name="Picture 12">
            <a:extLst>
              <a:ext uri="{FF2B5EF4-FFF2-40B4-BE49-F238E27FC236}">
                <a16:creationId xmlns:a16="http://schemas.microsoft.com/office/drawing/2014/main" id="{D23BEC2F-A15F-F0A5-632D-1D94447E3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685800"/>
            <a:ext cx="75707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0" name="Picture 14">
            <a:extLst>
              <a:ext uri="{FF2B5EF4-FFF2-40B4-BE49-F238E27FC236}">
                <a16:creationId xmlns:a16="http://schemas.microsoft.com/office/drawing/2014/main" id="{FCF63011-22A4-B375-C1EF-26A7CF6ED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2032000"/>
            <a:ext cx="8686800" cy="441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1" name="Rectangle 16">
            <a:extLst>
              <a:ext uri="{FF2B5EF4-FFF2-40B4-BE49-F238E27FC236}">
                <a16:creationId xmlns:a16="http://schemas.microsoft.com/office/drawing/2014/main" id="{1E07485C-B951-BD1A-4993-865825DC1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8" y="4011613"/>
            <a:ext cx="8642350" cy="4079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>
            <a:extLst>
              <a:ext uri="{FF2B5EF4-FFF2-40B4-BE49-F238E27FC236}">
                <a16:creationId xmlns:a16="http://schemas.microsoft.com/office/drawing/2014/main" id="{A7821CE2-4880-1A36-F308-344F0F69B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669925"/>
            <a:ext cx="82708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3" name="Picture 6">
            <a:extLst>
              <a:ext uri="{FF2B5EF4-FFF2-40B4-BE49-F238E27FC236}">
                <a16:creationId xmlns:a16="http://schemas.microsoft.com/office/drawing/2014/main" id="{E5CBAE1B-B741-D59F-8895-979588DD9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2895600"/>
            <a:ext cx="8894762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4" name="Text Box 7">
            <a:extLst>
              <a:ext uri="{FF2B5EF4-FFF2-40B4-BE49-F238E27FC236}">
                <a16:creationId xmlns:a16="http://schemas.microsoft.com/office/drawing/2014/main" id="{7874795F-7D0D-CA45-555A-77B6D27A0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422525"/>
            <a:ext cx="792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000" b="1" i="1">
                <a:latin typeface="Arial" panose="020B0604020202020204" pitchFamily="34" charset="0"/>
                <a:cs typeface="Arial" panose="020B0604020202020204" pitchFamily="34" charset="0"/>
              </a:rPr>
              <a:t>Effect of MRAs on CV mortality</a:t>
            </a:r>
            <a:endParaRPr lang="el-GR" altLang="el-GR" sz="20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5" name="Rectangle 8">
            <a:extLst>
              <a:ext uri="{FF2B5EF4-FFF2-40B4-BE49-F238E27FC236}">
                <a16:creationId xmlns:a16="http://schemas.microsoft.com/office/drawing/2014/main" id="{A9E8A3F8-3A7C-B43D-F553-B2F8E00CB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800600"/>
            <a:ext cx="12192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6" name="Text Box 9">
            <a:extLst>
              <a:ext uri="{FF2B5EF4-FFF2-40B4-BE49-F238E27FC236}">
                <a16:creationId xmlns:a16="http://schemas.microsoft.com/office/drawing/2014/main" id="{521BC407-2DC6-A400-CD07-0DA4F021C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6521450"/>
            <a:ext cx="73914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400" i="1" dirty="0">
                <a:latin typeface="Arial" panose="020B0604020202020204" pitchFamily="34" charset="0"/>
                <a:cs typeface="Arial" panose="020B0604020202020204" pitchFamily="34" charset="0"/>
              </a:rPr>
              <a:t>Quach K, et al. Am J Kidney Dis 2016; 68: 591-98.</a:t>
            </a:r>
            <a:endParaRPr lang="el-GR" altLang="el-G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>
            <a:extLst>
              <a:ext uri="{FF2B5EF4-FFF2-40B4-BE49-F238E27FC236}">
                <a16:creationId xmlns:a16="http://schemas.microsoft.com/office/drawing/2014/main" id="{F29C84B0-7C16-2C70-3D93-F5DD2D9C9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723900"/>
            <a:ext cx="82708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7" name="Text Box 4">
            <a:extLst>
              <a:ext uri="{FF2B5EF4-FFF2-40B4-BE49-F238E27FC236}">
                <a16:creationId xmlns:a16="http://schemas.microsoft.com/office/drawing/2014/main" id="{0C113568-1701-64FD-47B7-65C193965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8" y="2286000"/>
            <a:ext cx="792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000" b="1" i="1">
                <a:latin typeface="Arial" panose="020B0604020202020204" pitchFamily="34" charset="0"/>
                <a:cs typeface="Arial" panose="020B0604020202020204" pitchFamily="34" charset="0"/>
              </a:rPr>
              <a:t>Effect of MRAs on hyperkalemia</a:t>
            </a:r>
            <a:endParaRPr lang="el-GR" altLang="el-GR" sz="20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48" name="Text Box 6">
            <a:extLst>
              <a:ext uri="{FF2B5EF4-FFF2-40B4-BE49-F238E27FC236}">
                <a16:creationId xmlns:a16="http://schemas.microsoft.com/office/drawing/2014/main" id="{3A403A82-AAA8-EEEC-1265-E1EC872DD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73914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400" i="1">
                <a:latin typeface="Arial" panose="020B0604020202020204" pitchFamily="34" charset="0"/>
                <a:cs typeface="Arial" panose="020B0604020202020204" pitchFamily="34" charset="0"/>
              </a:rPr>
              <a:t>Quach K, et al. Am J Kidney Dis 2016; 68: 591-98.</a:t>
            </a:r>
            <a:endParaRPr lang="el-GR" altLang="el-GR" sz="1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349" name="Picture 7">
            <a:extLst>
              <a:ext uri="{FF2B5EF4-FFF2-40B4-BE49-F238E27FC236}">
                <a16:creationId xmlns:a16="http://schemas.microsoft.com/office/drawing/2014/main" id="{514BEC67-6752-7A08-4A7B-92A24D0D7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2743200"/>
            <a:ext cx="9144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50" name="Rectangle 8">
            <a:extLst>
              <a:ext uri="{FF2B5EF4-FFF2-40B4-BE49-F238E27FC236}">
                <a16:creationId xmlns:a16="http://schemas.microsoft.com/office/drawing/2014/main" id="{1E88757A-EDC6-CD4A-7E23-CD28F5BE1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991100"/>
            <a:ext cx="1295400" cy="2667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>
            <a:extLst>
              <a:ext uri="{FF2B5EF4-FFF2-40B4-BE49-F238E27FC236}">
                <a16:creationId xmlns:a16="http://schemas.microsoft.com/office/drawing/2014/main" id="{AF9337CA-A495-9B27-3968-6CADE940E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554038"/>
            <a:ext cx="7504112" cy="133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Text Box 6">
            <a:extLst>
              <a:ext uri="{FF2B5EF4-FFF2-40B4-BE49-F238E27FC236}">
                <a16:creationId xmlns:a16="http://schemas.microsoft.com/office/drawing/2014/main" id="{18F12A24-465A-1DCA-0FF2-30B61FCF1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21450"/>
            <a:ext cx="7848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400" i="1" dirty="0">
                <a:latin typeface="Arial" panose="020B0604020202020204" pitchFamily="34" charset="0"/>
                <a:cs typeface="Arial" panose="020B0604020202020204" pitchFamily="34" charset="0"/>
              </a:rPr>
              <a:t>Sarafidis PA, et al. Nephrol Dial Transplant 2019; 34: 1542-48.</a:t>
            </a:r>
            <a:endParaRPr lang="el-GR" altLang="el-G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60" name="Picture 7">
            <a:extLst>
              <a:ext uri="{FF2B5EF4-FFF2-40B4-BE49-F238E27FC236}">
                <a16:creationId xmlns:a16="http://schemas.microsoft.com/office/drawing/2014/main" id="{0FF7192C-7963-C12E-D45B-FB2D46AE2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93925"/>
            <a:ext cx="7924800" cy="402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4">
            <a:extLst>
              <a:ext uri="{FF2B5EF4-FFF2-40B4-BE49-F238E27FC236}">
                <a16:creationId xmlns:a16="http://schemas.microsoft.com/office/drawing/2014/main" id="{DB3BA708-3FBB-8E8D-AF76-390DB8602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550025"/>
            <a:ext cx="70104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400" i="1" dirty="0">
                <a:latin typeface="Arial" panose="020B0604020202020204" pitchFamily="34" charset="0"/>
                <a:cs typeface="Arial" panose="020B0604020202020204" pitchFamily="34" charset="0"/>
              </a:rPr>
              <a:t>Georgianos PI &amp; Agarwal R. Nat Rev Nephrol 2016;12(10):636-47.</a:t>
            </a:r>
            <a:endParaRPr lang="el-GR" altLang="el-G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1" name="Τίτλος 1">
            <a:extLst>
              <a:ext uri="{FF2B5EF4-FFF2-40B4-BE49-F238E27FC236}">
                <a16:creationId xmlns:a16="http://schemas.microsoft.com/office/drawing/2014/main" id="{5DCFD786-EB59-B563-3555-64059F7858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765175"/>
            <a:ext cx="6553200" cy="914400"/>
          </a:xfrm>
        </p:spPr>
        <p:txBody>
          <a:bodyPr/>
          <a:lstStyle/>
          <a:p>
            <a:pPr algn="ctr" eaLnBrk="1" hangingPunct="1"/>
            <a:r>
              <a:rPr lang="en-US" altLang="el-GR" b="1"/>
              <a:t>Pharmacotherapy for HTN in ESRD</a:t>
            </a:r>
            <a:endParaRPr lang="el-GR" altLang="el-GR" b="1"/>
          </a:p>
        </p:txBody>
      </p:sp>
      <p:pic>
        <p:nvPicPr>
          <p:cNvPr id="58372" name="Εικόνα 3" descr="Εικόνα που περιέχει κείμενο, στιγμιότυπο οθόνης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71960031-D36A-CDD2-F0FA-F25FEC68B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2803525"/>
            <a:ext cx="644525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3 - Θέση περιεχομένου" descr="ahepa.jpg">
            <a:extLst>
              <a:ext uri="{FF2B5EF4-FFF2-40B4-BE49-F238E27FC236}">
                <a16:creationId xmlns:a16="http://schemas.microsoft.com/office/drawing/2014/main" id="{63F57671-E21A-6E3C-873F-ED858E5496CF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>
            <a:extLst>
              <a:ext uri="{FF2B5EF4-FFF2-40B4-BE49-F238E27FC236}">
                <a16:creationId xmlns:a16="http://schemas.microsoft.com/office/drawing/2014/main" id="{5726F0CE-C1D9-154C-6372-F6482C7FC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584200"/>
            <a:ext cx="8067675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5">
            <a:extLst>
              <a:ext uri="{FF2B5EF4-FFF2-40B4-BE49-F238E27FC236}">
                <a16:creationId xmlns:a16="http://schemas.microsoft.com/office/drawing/2014/main" id="{3CC531D8-2ADC-0D93-0CA0-C7BFA2998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Rectangle 7">
            <a:extLst>
              <a:ext uri="{FF2B5EF4-FFF2-40B4-BE49-F238E27FC236}">
                <a16:creationId xmlns:a16="http://schemas.microsoft.com/office/drawing/2014/main" id="{26928A4E-0A68-D4B8-9AF1-23979F8C9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733800"/>
            <a:ext cx="3200400" cy="457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5" name="Text Box 8">
            <a:extLst>
              <a:ext uri="{FF2B5EF4-FFF2-40B4-BE49-F238E27FC236}">
                <a16:creationId xmlns:a16="http://schemas.microsoft.com/office/drawing/2014/main" id="{A5DDA36C-401F-6607-D35A-5BFEAE9DD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21450"/>
            <a:ext cx="70104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400" i="1" dirty="0">
                <a:latin typeface="Arial" panose="020B0604020202020204" pitchFamily="34" charset="0"/>
                <a:cs typeface="Arial" panose="020B0604020202020204" pitchFamily="34" charset="0"/>
              </a:rPr>
              <a:t>Mallamaci F, et al. J </a:t>
            </a:r>
            <a:r>
              <a:rPr lang="en-US" altLang="el-G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Hypertens</a:t>
            </a:r>
            <a:r>
              <a:rPr lang="en-US" altLang="el-GR" sz="1400" i="1" dirty="0">
                <a:latin typeface="Arial" panose="020B0604020202020204" pitchFamily="34" charset="0"/>
                <a:cs typeface="Arial" panose="020B0604020202020204" pitchFamily="34" charset="0"/>
              </a:rPr>
              <a:t> 2020; 38: 1849-56.</a:t>
            </a:r>
            <a:endParaRPr lang="el-GR" altLang="el-G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0E805A3A-7C23-4E08-B67D-F771989E8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593725"/>
            <a:ext cx="7915275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Text Box 5">
            <a:extLst>
              <a:ext uri="{FF2B5EF4-FFF2-40B4-BE49-F238E27FC236}">
                <a16:creationId xmlns:a16="http://schemas.microsoft.com/office/drawing/2014/main" id="{BC4FD873-E168-F2D1-016D-7BA703EE0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21450"/>
            <a:ext cx="70104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400" i="1" dirty="0">
                <a:latin typeface="Arial" panose="020B0604020202020204" pitchFamily="34" charset="0"/>
                <a:cs typeface="Arial" panose="020B0604020202020204" pitchFamily="34" charset="0"/>
              </a:rPr>
              <a:t>Mallamaci F, et al. J </a:t>
            </a:r>
            <a:r>
              <a:rPr lang="en-US" altLang="el-G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Hypertens</a:t>
            </a:r>
            <a:r>
              <a:rPr lang="en-US" altLang="el-GR" sz="1400" i="1" dirty="0">
                <a:latin typeface="Arial" panose="020B0604020202020204" pitchFamily="34" charset="0"/>
                <a:cs typeface="Arial" panose="020B0604020202020204" pitchFamily="34" charset="0"/>
              </a:rPr>
              <a:t> 2020; 38: 1849-56.</a:t>
            </a:r>
            <a:endParaRPr lang="el-GR" altLang="el-G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8" name="Picture 8">
            <a:extLst>
              <a:ext uri="{FF2B5EF4-FFF2-40B4-BE49-F238E27FC236}">
                <a16:creationId xmlns:a16="http://schemas.microsoft.com/office/drawing/2014/main" id="{D799841A-CFD6-CA79-EA60-D109C86EA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693420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Oval 9">
            <a:extLst>
              <a:ext uri="{FF2B5EF4-FFF2-40B4-BE49-F238E27FC236}">
                <a16:creationId xmlns:a16="http://schemas.microsoft.com/office/drawing/2014/main" id="{AD3EA303-BCC5-07FD-2CC2-2AA4B74B1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601913"/>
            <a:ext cx="762000" cy="2819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0" name="Oval 10">
            <a:extLst>
              <a:ext uri="{FF2B5EF4-FFF2-40B4-BE49-F238E27FC236}">
                <a16:creationId xmlns:a16="http://schemas.microsoft.com/office/drawing/2014/main" id="{C477F92E-9F5A-6687-34AF-EB3208626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124200"/>
            <a:ext cx="914400" cy="1981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9">
            <a:extLst>
              <a:ext uri="{FF2B5EF4-FFF2-40B4-BE49-F238E27FC236}">
                <a16:creationId xmlns:a16="http://schemas.microsoft.com/office/drawing/2014/main" id="{5DECFE50-5707-CD83-12E7-343D06786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11413"/>
            <a:ext cx="7894638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TextBox 1">
            <a:extLst>
              <a:ext uri="{FF2B5EF4-FFF2-40B4-BE49-F238E27FC236}">
                <a16:creationId xmlns:a16="http://schemas.microsoft.com/office/drawing/2014/main" id="{867204CD-F810-982C-E036-850C96900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515100"/>
            <a:ext cx="6945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US" altLang="el-GR" sz="1400" i="1" dirty="0">
                <a:latin typeface="Arial" panose="020B0604020202020204" pitchFamily="34" charset="0"/>
                <a:cs typeface="Arial" panose="020B0604020202020204" pitchFamily="34" charset="0"/>
              </a:rPr>
              <a:t>Vareta G, Georgianos P, </a:t>
            </a:r>
            <a:r>
              <a:rPr lang="en-US" altLang="el-G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Vaios</a:t>
            </a:r>
            <a:r>
              <a:rPr lang="en-US" altLang="el-GR" sz="1400" i="1" dirty="0">
                <a:latin typeface="Arial" panose="020B0604020202020204" pitchFamily="34" charset="0"/>
                <a:cs typeface="Arial" panose="020B0604020202020204" pitchFamily="34" charset="0"/>
              </a:rPr>
              <a:t> V, </a:t>
            </a:r>
            <a:r>
              <a:rPr lang="en-US" altLang="el-G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Liakopoulos</a:t>
            </a:r>
            <a:r>
              <a:rPr lang="en-US" altLang="el-GR" sz="1400" i="1" dirty="0">
                <a:latin typeface="Arial" panose="020B0604020202020204" pitchFamily="34" charset="0"/>
                <a:cs typeface="Arial" panose="020B0604020202020204" pitchFamily="34" charset="0"/>
              </a:rPr>
              <a:t> V. Am J Nephrol.2022;53(2-3):139-147</a:t>
            </a:r>
            <a:endParaRPr lang="el-GR" altLang="el-G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B7249E46-82E4-69BA-5959-490313697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709613"/>
            <a:ext cx="71913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>
            <a:extLst>
              <a:ext uri="{FF2B5EF4-FFF2-40B4-BE49-F238E27FC236}">
                <a16:creationId xmlns:a16="http://schemas.microsoft.com/office/drawing/2014/main" id="{71D1B2AC-3D11-EC0E-FE94-FE44AEF11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587375"/>
            <a:ext cx="76295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5">
            <a:extLst>
              <a:ext uri="{FF2B5EF4-FFF2-40B4-BE49-F238E27FC236}">
                <a16:creationId xmlns:a16="http://schemas.microsoft.com/office/drawing/2014/main" id="{7F3483FB-2495-E33A-AD5A-401F291B1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160588"/>
            <a:ext cx="86106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TextBox 6">
            <a:extLst>
              <a:ext uri="{FF2B5EF4-FFF2-40B4-BE49-F238E27FC236}">
                <a16:creationId xmlns:a16="http://schemas.microsoft.com/office/drawing/2014/main" id="{7C3059E8-CA98-082E-EBBB-176369532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8" y="6523038"/>
            <a:ext cx="6945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US" altLang="el-GR" sz="1400" i="1" dirty="0">
                <a:latin typeface="Arial" panose="020B0604020202020204" pitchFamily="34" charset="0"/>
                <a:cs typeface="Arial" panose="020B0604020202020204" pitchFamily="34" charset="0"/>
              </a:rPr>
              <a:t>Vareta G, Georgianos P, </a:t>
            </a:r>
            <a:r>
              <a:rPr lang="en-US" altLang="el-G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Vaios</a:t>
            </a:r>
            <a:r>
              <a:rPr lang="en-US" altLang="el-GR" sz="1400" i="1" dirty="0">
                <a:latin typeface="Arial" panose="020B0604020202020204" pitchFamily="34" charset="0"/>
                <a:cs typeface="Arial" panose="020B0604020202020204" pitchFamily="34" charset="0"/>
              </a:rPr>
              <a:t> V, </a:t>
            </a:r>
            <a:r>
              <a:rPr lang="en-US" altLang="el-G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Liakopoulos</a:t>
            </a:r>
            <a:r>
              <a:rPr lang="en-US" altLang="el-GR" sz="1400" i="1" dirty="0">
                <a:latin typeface="Arial" panose="020B0604020202020204" pitchFamily="34" charset="0"/>
                <a:cs typeface="Arial" panose="020B0604020202020204" pitchFamily="34" charset="0"/>
              </a:rPr>
              <a:t> V. Am J Nephrol.2022;53(2-3):139-147</a:t>
            </a:r>
            <a:endParaRPr lang="el-GR" altLang="el-G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BE3C57C7-8331-D821-9D84-F03147818D85}"/>
              </a:ext>
            </a:extLst>
          </p:cNvPr>
          <p:cNvCxnSpPr>
            <a:cxnSpLocks/>
          </p:cNvCxnSpPr>
          <p:nvPr/>
        </p:nvCxnSpPr>
        <p:spPr>
          <a:xfrm>
            <a:off x="266700" y="4797425"/>
            <a:ext cx="8289925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292CE458-6E68-BD99-4D3D-049AF0F39E42}"/>
              </a:ext>
            </a:extLst>
          </p:cNvPr>
          <p:cNvCxnSpPr>
            <a:cxnSpLocks/>
          </p:cNvCxnSpPr>
          <p:nvPr/>
        </p:nvCxnSpPr>
        <p:spPr>
          <a:xfrm>
            <a:off x="266700" y="5334000"/>
            <a:ext cx="8289925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B1736F94-A80F-3103-F316-EFC1DCD9C9BA}"/>
              </a:ext>
            </a:extLst>
          </p:cNvPr>
          <p:cNvCxnSpPr>
            <a:cxnSpLocks/>
          </p:cNvCxnSpPr>
          <p:nvPr/>
        </p:nvCxnSpPr>
        <p:spPr>
          <a:xfrm>
            <a:off x="266700" y="5638800"/>
            <a:ext cx="8270875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57D6090-999A-1BEC-2DD6-B4ECE3851F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39825"/>
          </a:xfrm>
        </p:spPr>
        <p:txBody>
          <a:bodyPr/>
          <a:lstStyle/>
          <a:p>
            <a:pPr algn="ctr" eaLnBrk="1" hangingPunct="1"/>
            <a:r>
              <a:rPr lang="en-US" altLang="el-GR" sz="3600" b="1"/>
              <a:t>2) Diagnosis</a:t>
            </a:r>
            <a:endParaRPr lang="el-GR" altLang="el-GR" sz="3600" b="1"/>
          </a:p>
        </p:txBody>
      </p:sp>
      <p:pic>
        <p:nvPicPr>
          <p:cNvPr id="24579" name="Εικόνα 3">
            <a:extLst>
              <a:ext uri="{FF2B5EF4-FFF2-40B4-BE49-F238E27FC236}">
                <a16:creationId xmlns:a16="http://schemas.microsoft.com/office/drawing/2014/main" id="{AA5B9A54-9713-4178-52F6-068747FC8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2667000"/>
            <a:ext cx="36766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Αίθουσα συσκέψεων &quot;Ιόν&quot;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11767</TotalTime>
  <Words>799</Words>
  <Application>Microsoft Office PowerPoint</Application>
  <PresentationFormat>Προβολή στην οθόνη (4:3)</PresentationFormat>
  <Paragraphs>79</Paragraphs>
  <Slides>41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41</vt:i4>
      </vt:variant>
    </vt:vector>
  </HeadingPairs>
  <TitlesOfParts>
    <vt:vector size="47" baseType="lpstr">
      <vt:lpstr>Arial</vt:lpstr>
      <vt:lpstr>Calibri</vt:lpstr>
      <vt:lpstr>Century Gothic</vt:lpstr>
      <vt:lpstr>Wingdings</vt:lpstr>
      <vt:lpstr>Wingdings 3</vt:lpstr>
      <vt:lpstr>Αίθουσα συσκέψεων "Ιόν"</vt:lpstr>
      <vt:lpstr>Hypertension in ESRD</vt:lpstr>
      <vt:lpstr>1) Epidemiology</vt:lpstr>
      <vt:lpstr>Prevalence, treatment and control of hypertension in HD patients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2) Diagnosis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3) Blood pressure targets</vt:lpstr>
      <vt:lpstr>BP targets in ESRD-Guidelines</vt:lpstr>
      <vt:lpstr>Association of hypertension with mortality in ESRD</vt:lpstr>
      <vt:lpstr>Παρουσίαση του PowerPoint</vt:lpstr>
      <vt:lpstr>Παρουσίαση του PowerPoint</vt:lpstr>
      <vt:lpstr>CV protection with antihypertensive agents in ESRD (1) </vt:lpstr>
      <vt:lpstr>Παρουσίαση του PowerPoint</vt:lpstr>
      <vt:lpstr>BP targets in dialysis: BID trial</vt:lpstr>
      <vt:lpstr>4) Treatment of HTN in ESRD Non-pharmacological interventions</vt:lpstr>
      <vt:lpstr>Παρουσίαση του PowerPoint</vt:lpstr>
      <vt:lpstr>Παρουσίαση του PowerPoint</vt:lpstr>
      <vt:lpstr>Παρουσίαση του PowerPoint</vt:lpstr>
      <vt:lpstr>Prescription of dialysate Na+ concentration</vt:lpstr>
      <vt:lpstr>Παρουσίαση του PowerPoint</vt:lpstr>
      <vt:lpstr>5) Pharmacotherapy</vt:lpstr>
      <vt:lpstr>Pharmacotherapy for HTN in ESRD: clinical trial evidence</vt:lpstr>
      <vt:lpstr>Recommendations for the pharmacotherapy of HTN in predialysis CKD</vt:lpstr>
      <vt:lpstr>Παρουσίαση του PowerPoint</vt:lpstr>
      <vt:lpstr>RCTs with ACEIs or ARBs in PD</vt:lpstr>
      <vt:lpstr>Atenolol vs Lisinopril in HD: the HDPAL trial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Pharmacotherapy for HTN in ESRD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Georgia Vareta</cp:lastModifiedBy>
  <cp:revision>106</cp:revision>
  <cp:lastPrinted>1601-01-01T00:00:00Z</cp:lastPrinted>
  <dcterms:created xsi:type="dcterms:W3CDTF">2019-08-24T08:32:37Z</dcterms:created>
  <dcterms:modified xsi:type="dcterms:W3CDTF">2023-10-21T05:46:32Z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